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0F9B3-1730-449E-9C70-EEC5BEF700FF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1658D-12FE-4785-9091-CB94166CCC01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0F9B3-1730-449E-9C70-EEC5BEF700FF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1658D-12FE-4785-9091-CB94166CCC0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0F9B3-1730-449E-9C70-EEC5BEF700FF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1658D-12FE-4785-9091-CB94166CCC0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0F9B3-1730-449E-9C70-EEC5BEF700FF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1658D-12FE-4785-9091-CB94166CCC0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0F9B3-1730-449E-9C70-EEC5BEF700FF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1658D-12FE-4785-9091-CB94166CCC0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0F9B3-1730-449E-9C70-EEC5BEF700FF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1658D-12FE-4785-9091-CB94166CCC0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0F9B3-1730-449E-9C70-EEC5BEF700FF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1658D-12FE-4785-9091-CB94166CCC01}" type="slidenum">
              <a:rPr lang="en-GB" smtClean="0"/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0F9B3-1730-449E-9C70-EEC5BEF700FF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1658D-12FE-4785-9091-CB94166CCC0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0F9B3-1730-449E-9C70-EEC5BEF700FF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1658D-12FE-4785-9091-CB94166CCC0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0F9B3-1730-449E-9C70-EEC5BEF700FF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1658D-12FE-4785-9091-CB94166CCC01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0F9B3-1730-449E-9C70-EEC5BEF700FF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1658D-12FE-4785-9091-CB94166CCC0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F8B0F9B3-1730-449E-9C70-EEC5BEF700FF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33A1658D-12FE-4785-9091-CB94166CCC0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800" dirty="0"/>
              <a:t>Hurricane Katrina: National, forced, temporary migration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Dan Pereira and James Kennedy</a:t>
            </a:r>
          </a:p>
        </p:txBody>
      </p:sp>
    </p:spTree>
    <p:extLst>
      <p:ext uri="{BB962C8B-B14F-4D97-AF65-F5344CB8AC3E}">
        <p14:creationId xmlns:p14="http://schemas.microsoft.com/office/powerpoint/2010/main" val="800777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8879"/>
            <a:ext cx="6781800" cy="1600200"/>
          </a:xfrm>
        </p:spPr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564904"/>
            <a:ext cx="7543800" cy="3975148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en-GB" dirty="0"/>
              <a:t>Extremely destructive and deadly tropical cyclone costliest natural disaster, 1 of 5 deadliest hurricanes in the history of the United States. </a:t>
            </a:r>
          </a:p>
          <a:p>
            <a:pPr>
              <a:buFontTx/>
              <a:buChar char="-"/>
            </a:pPr>
            <a:r>
              <a:rPr lang="en-GB" dirty="0"/>
              <a:t>Originated over the Bahamas on 23/8/05.</a:t>
            </a:r>
          </a:p>
          <a:p>
            <a:pPr>
              <a:buFontTx/>
              <a:buChar char="-"/>
            </a:pPr>
            <a:r>
              <a:rPr lang="en-GB" dirty="0"/>
              <a:t>Intensified into Tropical Storm Katrina. The cyclone headed westward toward Florida, strengthened into a hurricane only two hours before making landfall at Hallandale Beach and Aventura on 25/8/05. </a:t>
            </a:r>
          </a:p>
          <a:p>
            <a:pPr>
              <a:buFontTx/>
              <a:buChar char="-"/>
            </a:pPr>
            <a:r>
              <a:rPr lang="en-GB" dirty="0"/>
              <a:t>The storm strengthened to Category 5 hurricane over the Gulf of Mexico, weakened before making its second landfall as a Category 3 hurricane on 29/8/05, in southeast Louisiana.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26" name="Picture 2" descr="Image result for hurricane katrina imag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0"/>
            <a:ext cx="2305560" cy="2067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0690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0"/>
            <a:ext cx="6781800" cy="1600200"/>
          </a:xfrm>
        </p:spPr>
        <p:txBody>
          <a:bodyPr/>
          <a:lstStyle/>
          <a:p>
            <a:r>
              <a:rPr lang="en-GB" dirty="0"/>
              <a:t>Map</a:t>
            </a:r>
          </a:p>
        </p:txBody>
      </p:sp>
      <p:pic>
        <p:nvPicPr>
          <p:cNvPr id="2050" name="Picture 2" descr="Image result for hurricane katrina m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628800"/>
            <a:ext cx="5544616" cy="4435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3303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0"/>
            <a:ext cx="6781800" cy="1600200"/>
          </a:xfrm>
        </p:spPr>
        <p:txBody>
          <a:bodyPr/>
          <a:lstStyle/>
          <a:p>
            <a:r>
              <a:rPr lang="en-GB" dirty="0"/>
              <a:t>Preparations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2276872"/>
            <a:ext cx="7543800" cy="3886200"/>
          </a:xfrm>
        </p:spPr>
        <p:txBody>
          <a:bodyPr/>
          <a:lstStyle/>
          <a:p>
            <a:pPr>
              <a:buFontTx/>
              <a:buChar char="-"/>
            </a:pPr>
            <a:r>
              <a:rPr lang="en-GB" dirty="0"/>
              <a:t>On Sunday 28/8/05, New Orleans Major Ray Nagin declared. a mandatory evacuation for all of the New Orleans area (population ≈ 484,000 at the time), supported by President Bush. </a:t>
            </a:r>
          </a:p>
          <a:p>
            <a:pPr>
              <a:buFontTx/>
              <a:buChar char="-"/>
            </a:pPr>
            <a:r>
              <a:rPr lang="en-GB" dirty="0"/>
              <a:t>The National Weather Service also issued a bulletin predicting ‘devastating’ damage. </a:t>
            </a:r>
          </a:p>
        </p:txBody>
      </p:sp>
    </p:spTree>
    <p:extLst>
      <p:ext uri="{BB962C8B-B14F-4D97-AF65-F5344CB8AC3E}">
        <p14:creationId xmlns:p14="http://schemas.microsoft.com/office/powerpoint/2010/main" val="1218140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0"/>
            <a:ext cx="6781800" cy="1600200"/>
          </a:xfrm>
        </p:spPr>
        <p:txBody>
          <a:bodyPr/>
          <a:lstStyle/>
          <a:p>
            <a:r>
              <a:rPr lang="en-GB" dirty="0"/>
              <a:t>Evacuation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543800" cy="3886200"/>
          </a:xfrm>
        </p:spPr>
        <p:txBody>
          <a:bodyPr/>
          <a:lstStyle/>
          <a:p>
            <a:pPr>
              <a:buFontTx/>
              <a:buChar char="-"/>
            </a:pPr>
            <a:r>
              <a:rPr lang="en-GB" dirty="0"/>
              <a:t>People were told to evacuate in whatever way they could; obviously cars were the most common form of transport.</a:t>
            </a:r>
          </a:p>
          <a:p>
            <a:pPr>
              <a:buFontTx/>
              <a:buChar char="-"/>
            </a:pPr>
            <a:r>
              <a:rPr lang="en-GB" dirty="0"/>
              <a:t>Of the 484,000 estimated population, approximately 230,000 people remained in the city, either because they were unable/unwilling to leave. The National Guard delivered supplies to the Superdome for anyone who could get there before the hurricane hit.</a:t>
            </a:r>
          </a:p>
          <a:p>
            <a:pPr>
              <a:buFontTx/>
              <a:buChar char="-"/>
            </a:pPr>
            <a:r>
              <a:rPr lang="en-GB" dirty="0"/>
              <a:t>About 254,000 were evacuated from the city, and a million people in the Gulf Coast overall were displaced.</a:t>
            </a:r>
          </a:p>
        </p:txBody>
      </p:sp>
    </p:spTree>
    <p:extLst>
      <p:ext uri="{BB962C8B-B14F-4D97-AF65-F5344CB8AC3E}">
        <p14:creationId xmlns:p14="http://schemas.microsoft.com/office/powerpoint/2010/main" val="3112343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2431448-F9AF-4A18-BE21-399B0120C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GB" dirty="0"/>
              <a:t>New Orleans population was an estimated 230,000 after Katrina (July 2006) — a decrease of 254,000 people and a loss of over half of the city’s population. By July of 2015, the population was back up to 386,000 — 80% of what it was in 2000.</a:t>
            </a:r>
          </a:p>
          <a:p>
            <a:pPr>
              <a:buFontTx/>
              <a:buChar char="-"/>
            </a:pPr>
            <a:r>
              <a:rPr lang="en-GB" dirty="0"/>
              <a:t>Many people did return as soon as it was possible and in some cases within days, but ‘temporary’ is a subjective term and for some people it took months/years to come back.</a:t>
            </a:r>
          </a:p>
          <a:p>
            <a:pPr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22124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186</TotalTime>
  <Words>270</Words>
  <Application>Microsoft Office PowerPoint</Application>
  <PresentationFormat>On-screen Show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NewsPrint</vt:lpstr>
      <vt:lpstr>Hurricane Katrina: National, forced, temporary migration</vt:lpstr>
      <vt:lpstr>Background</vt:lpstr>
      <vt:lpstr>Map</vt:lpstr>
      <vt:lpstr>Preparations</vt:lpstr>
      <vt:lpstr>Evacuation</vt:lpstr>
      <vt:lpstr>PowerPoint Presentation</vt:lpstr>
    </vt:vector>
  </TitlesOfParts>
  <Company>Bishop Wordsworth's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Hurricane Katrina: National, forced temporary migration</dc:title>
  <dc:creator>setup-Software Setup Account</dc:creator>
  <cp:lastModifiedBy>setup-Software Setup Account</cp:lastModifiedBy>
  <cp:revision>8</cp:revision>
  <dcterms:created xsi:type="dcterms:W3CDTF">2017-11-01T10:43:06Z</dcterms:created>
  <dcterms:modified xsi:type="dcterms:W3CDTF">2017-11-06T20:11:24Z</dcterms:modified>
</cp:coreProperties>
</file>