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258" r:id="rId3"/>
    <p:sldId id="259" r:id="rId4"/>
    <p:sldId id="257"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80"/>
  </p:normalViewPr>
  <p:slideViewPr>
    <p:cSldViewPr snapToGrid="0" snapToObjects="1">
      <p:cViewPr varScale="1">
        <p:scale>
          <a:sx n="61" d="100"/>
          <a:sy n="61" d="100"/>
        </p:scale>
        <p:origin x="-9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78A170-B391-3B41-A8FD-F24F79E1E3CA}"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8A170-B391-3B41-A8FD-F24F79E1E3CA}"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8A170-B391-3B41-A8FD-F24F79E1E3CA}"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8A170-B391-3B41-A8FD-F24F79E1E3CA}"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8A170-B391-3B41-A8FD-F24F79E1E3CA}"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78A170-B391-3B41-A8FD-F24F79E1E3CA}"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78A170-B391-3B41-A8FD-F24F79E1E3CA}" type="datetimeFigureOut">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78A170-B391-3B41-A8FD-F24F79E1E3CA}" type="datetimeFigureOut">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8A170-B391-3B41-A8FD-F24F79E1E3CA}" type="datetimeFigureOut">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8A170-B391-3B41-A8FD-F24F79E1E3CA}"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8A170-B391-3B41-A8FD-F24F79E1E3CA}"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8D1E3-4BAF-1742-BF4A-832BE40969F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8A170-B391-3B41-A8FD-F24F79E1E3CA}" type="datetimeFigureOut">
              <a:rPr lang="en-US" smtClean="0"/>
              <a:t>11/8/2017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38D1E3-4BAF-1742-BF4A-832BE40969F3}" type="slidenum">
              <a:rPr lang="en-US" smtClean="0"/>
              <a:t>‹#›</a:t>
            </a:fld>
            <a:endParaRPr lang="en-US"/>
          </a:p>
        </p:txBody>
      </p:sp>
    </p:spTree>
    <p:extLst>
      <p:ext uri="{BB962C8B-B14F-4D97-AF65-F5344CB8AC3E}">
        <p14:creationId xmlns:p14="http://schemas.microsoft.com/office/powerpoint/2010/main" val="58135476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National, </a:t>
            </a:r>
            <a:r>
              <a:rPr lang="en-US" smtClean="0"/>
              <a:t>permanent, forced </a:t>
            </a:r>
            <a:endParaRPr lang="en-US" dirty="0"/>
          </a:p>
        </p:txBody>
      </p:sp>
      <p:sp>
        <p:nvSpPr>
          <p:cNvPr id="3" name="Subtitle 2"/>
          <p:cNvSpPr>
            <a:spLocks noGrp="1"/>
          </p:cNvSpPr>
          <p:nvPr>
            <p:ph type="subTitle" idx="1"/>
          </p:nvPr>
        </p:nvSpPr>
        <p:spPr/>
        <p:txBody>
          <a:bodyPr/>
          <a:lstStyle/>
          <a:p>
            <a:r>
              <a:rPr lang="en-US" dirty="0" smtClean="0"/>
              <a:t>Chernobyl nuclear disaster</a:t>
            </a:r>
            <a:endParaRPr lang="en-US" dirty="0"/>
          </a:p>
        </p:txBody>
      </p:sp>
    </p:spTree>
    <p:extLst>
      <p:ext uri="{BB962C8B-B14F-4D97-AF65-F5344CB8AC3E}">
        <p14:creationId xmlns:p14="http://schemas.microsoft.com/office/powerpoint/2010/main" val="1083011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disaster</a:t>
            </a:r>
            <a:endParaRPr lang="en-US" dirty="0"/>
          </a:p>
        </p:txBody>
      </p:sp>
      <p:sp>
        <p:nvSpPr>
          <p:cNvPr id="3" name="Content Placeholder 2"/>
          <p:cNvSpPr>
            <a:spLocks noGrp="1"/>
          </p:cNvSpPr>
          <p:nvPr>
            <p:ph idx="1"/>
          </p:nvPr>
        </p:nvSpPr>
        <p:spPr/>
        <p:txBody>
          <a:bodyPr/>
          <a:lstStyle/>
          <a:p>
            <a:r>
              <a:rPr lang="en-US" dirty="0" smtClean="0"/>
              <a:t>On the 26</a:t>
            </a:r>
            <a:r>
              <a:rPr lang="en-US" baseline="30000" dirty="0" smtClean="0"/>
              <a:t>th</a:t>
            </a:r>
            <a:r>
              <a:rPr lang="en-US" dirty="0" smtClean="0"/>
              <a:t> of April 1986 a sudden surge of power caused the 4</a:t>
            </a:r>
            <a:r>
              <a:rPr lang="en-US" baseline="30000" dirty="0" smtClean="0"/>
              <a:t>th</a:t>
            </a:r>
            <a:r>
              <a:rPr lang="en-US" dirty="0" smtClean="0"/>
              <a:t> reactor in the Chernobyl nuclear plant to go into meltdown and release of </a:t>
            </a:r>
            <a:r>
              <a:rPr lang="en-US" smtClean="0"/>
              <a:t>nuclear radiation</a:t>
            </a:r>
            <a:endParaRPr lang="en-US" dirty="0" smtClean="0"/>
          </a:p>
          <a:p>
            <a:r>
              <a:rPr lang="en-US" dirty="0" smtClean="0"/>
              <a:t>The area is now thought to be uninhabitable for 3000 years because of the high levels of radiation.</a:t>
            </a:r>
          </a:p>
          <a:p>
            <a:endParaRPr lang="en-US" dirty="0"/>
          </a:p>
        </p:txBody>
      </p:sp>
    </p:spTree>
    <p:extLst>
      <p:ext uri="{BB962C8B-B14F-4D97-AF65-F5344CB8AC3E}">
        <p14:creationId xmlns:p14="http://schemas.microsoft.com/office/powerpoint/2010/main" val="22564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vacuation</a:t>
            </a:r>
            <a:endParaRPr lang="en-US" dirty="0"/>
          </a:p>
        </p:txBody>
      </p:sp>
      <p:sp>
        <p:nvSpPr>
          <p:cNvPr id="3" name="Content Placeholder 2"/>
          <p:cNvSpPr>
            <a:spLocks noGrp="1"/>
          </p:cNvSpPr>
          <p:nvPr>
            <p:ph idx="1"/>
          </p:nvPr>
        </p:nvSpPr>
        <p:spPr/>
        <p:txBody>
          <a:bodyPr/>
          <a:lstStyle/>
          <a:p>
            <a:r>
              <a:rPr lang="en-US" dirty="0" smtClean="0"/>
              <a:t>The Ussr already had policies in place in case of this event and an exclusion one of 10km, later increased to 30km, was set up.</a:t>
            </a:r>
          </a:p>
          <a:p>
            <a:r>
              <a:rPr lang="en-US" dirty="0" smtClean="0"/>
              <a:t>Around 50,000 residents of Pripyat were evacuated however almost 5,000 remained because they either refused to leave or stayed to help the clean up </a:t>
            </a:r>
          </a:p>
          <a:p>
            <a:r>
              <a:rPr lang="en-US" dirty="0" smtClean="0"/>
              <a:t>In June of 1986 a further 20,000 people were evacuated </a:t>
            </a:r>
          </a:p>
          <a:p>
            <a:endParaRPr lang="en-US" dirty="0"/>
          </a:p>
        </p:txBody>
      </p:sp>
    </p:spTree>
    <p:extLst>
      <p:ext uri="{BB962C8B-B14F-4D97-AF65-F5344CB8AC3E}">
        <p14:creationId xmlns:p14="http://schemas.microsoft.com/office/powerpoint/2010/main" val="1596162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they were evacuated to </a:t>
            </a:r>
            <a:endParaRPr lang="en-US" dirty="0"/>
          </a:p>
        </p:txBody>
      </p:sp>
      <p:sp>
        <p:nvSpPr>
          <p:cNvPr id="5" name="Content Placeholder 4"/>
          <p:cNvSpPr>
            <a:spLocks noGrp="1"/>
          </p:cNvSpPr>
          <p:nvPr>
            <p:ph idx="1"/>
          </p:nvPr>
        </p:nvSpPr>
        <p:spPr/>
        <p:txBody>
          <a:bodyPr>
            <a:normAutofit/>
          </a:bodyPr>
          <a:lstStyle/>
          <a:p>
            <a:r>
              <a:rPr lang="en-US" dirty="0" smtClean="0"/>
              <a:t>Gomel is a city in Belarus where a lot of the migrants were resettled but a lot of migrants made the longer journey to Moscow as they wanted to be clear of the radiation. </a:t>
            </a:r>
          </a:p>
          <a:p>
            <a:r>
              <a:rPr lang="en-US" dirty="0" smtClean="0"/>
              <a:t>Moscow was not much affected by the influx of people because of its scale</a:t>
            </a:r>
          </a:p>
          <a:p>
            <a:r>
              <a:rPr lang="en-US" dirty="0" smtClean="0"/>
              <a:t>Around 73,000 migrants were resettled in Gomel and there was a lack of jobs and housing </a:t>
            </a:r>
          </a:p>
          <a:p>
            <a:r>
              <a:rPr lang="en-US" dirty="0" smtClean="0"/>
              <a:t>A small number of migrants were resettled in France but that number is thought to only just over 100 people</a:t>
            </a:r>
            <a:endParaRPr lang="en-US" dirty="0"/>
          </a:p>
        </p:txBody>
      </p:sp>
    </p:spTree>
    <p:extLst>
      <p:ext uri="{BB962C8B-B14F-4D97-AF65-F5344CB8AC3E}">
        <p14:creationId xmlns:p14="http://schemas.microsoft.com/office/powerpoint/2010/main" val="94938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lstStyle/>
          <a:p>
            <a:r>
              <a:rPr lang="en-US" dirty="0" smtClean="0"/>
              <a:t>The strain that the migrants put on the Ussr to provide housing was massive with new housing being built on rural sites as well as making large number of urban apartments available </a:t>
            </a:r>
          </a:p>
          <a:p>
            <a:r>
              <a:rPr lang="en-US" dirty="0" smtClean="0"/>
              <a:t>Its thought that the large migration was one of the big factors as to why the Ussr split up in 1991</a:t>
            </a:r>
          </a:p>
          <a:p>
            <a:r>
              <a:rPr lang="en-US" dirty="0" smtClean="0"/>
              <a:t>The authorities in Gomel built a research and medical center which made some discoveries about the effects of radiation</a:t>
            </a:r>
            <a:endParaRPr lang="en-US" dirty="0"/>
          </a:p>
        </p:txBody>
      </p:sp>
    </p:spTree>
    <p:extLst>
      <p:ext uri="{BB962C8B-B14F-4D97-AF65-F5344CB8AC3E}">
        <p14:creationId xmlns:p14="http://schemas.microsoft.com/office/powerpoint/2010/main" val="1096681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TotalTime>
  <Words>284</Words>
  <Application>Microsoft Office PowerPoint</Application>
  <PresentationFormat>Custom</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National, permanent, forced </vt:lpstr>
      <vt:lpstr>The disaster</vt:lpstr>
      <vt:lpstr>Evacuation</vt:lpstr>
      <vt:lpstr>Where they were evacuated to </vt:lpstr>
      <vt:lpstr>consequences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harry stone</dc:creator>
  <cp:lastModifiedBy>setup-Software Setup Account</cp:lastModifiedBy>
  <cp:revision>8</cp:revision>
  <dcterms:created xsi:type="dcterms:W3CDTF">2017-11-08T07:59:47Z</dcterms:created>
  <dcterms:modified xsi:type="dcterms:W3CDTF">2017-11-08T11:21:30Z</dcterms:modified>
</cp:coreProperties>
</file>