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7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9F73F-F3E8-4F25-9A17-48A4A7E2D7C8}" type="datetimeFigureOut">
              <a:rPr lang="en-GB" smtClean="0"/>
              <a:t>10/11/2017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5E7B83-ED62-43FD-A1B3-482D3296CCB6}" type="slidenum">
              <a:rPr lang="en-GB" smtClean="0"/>
              <a:t>‹#›</a:t>
            </a:fld>
            <a:endParaRPr lang="en-GB"/>
          </a:p>
        </p:txBody>
      </p:sp>
    </p:spTree>
    <p:extLst>
      <p:ext uri="{BB962C8B-B14F-4D97-AF65-F5344CB8AC3E}">
        <p14:creationId xmlns:p14="http://schemas.microsoft.com/office/powerpoint/2010/main" val="296144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A5E7B83-ED62-43FD-A1B3-482D3296CCB6}" type="slidenum">
              <a:rPr lang="en-GB" smtClean="0"/>
              <a:t>5</a:t>
            </a:fld>
            <a:endParaRPr lang="en-GB"/>
          </a:p>
        </p:txBody>
      </p:sp>
    </p:spTree>
    <p:extLst>
      <p:ext uri="{BB962C8B-B14F-4D97-AF65-F5344CB8AC3E}">
        <p14:creationId xmlns:p14="http://schemas.microsoft.com/office/powerpoint/2010/main" val="2035909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A1FBBD-13D4-4CF9-92E0-94DF5D807869}" type="datetimeFigureOut">
              <a:rPr lang="en-GB" smtClean="0"/>
              <a:t>10/11/2017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40103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A1FBBD-13D4-4CF9-92E0-94DF5D807869}" type="datetimeFigureOut">
              <a:rPr lang="en-GB" smtClean="0"/>
              <a:t>10/11/2017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3235988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A1FBBD-13D4-4CF9-92E0-94DF5D807869}" type="datetimeFigureOut">
              <a:rPr lang="en-GB" smtClean="0"/>
              <a:t>10/11/2017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122656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A1FBBD-13D4-4CF9-92E0-94DF5D807869}" type="datetimeFigureOut">
              <a:rPr lang="en-GB" smtClean="0"/>
              <a:t>10/11/2017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3088496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A1FBBD-13D4-4CF9-92E0-94DF5D807869}" type="datetimeFigureOut">
              <a:rPr lang="en-GB" smtClean="0"/>
              <a:t>10/11/2017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1840018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A1FBBD-13D4-4CF9-92E0-94DF5D807869}" type="datetimeFigureOut">
              <a:rPr lang="en-GB" smtClean="0"/>
              <a:t>10/11/2017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3621900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A1FBBD-13D4-4CF9-92E0-94DF5D807869}" type="datetimeFigureOut">
              <a:rPr lang="en-GB" smtClean="0"/>
              <a:t>10/11/2017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4180994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A1FBBD-13D4-4CF9-92E0-94DF5D807869}" type="datetimeFigureOut">
              <a:rPr lang="en-GB" smtClean="0"/>
              <a:t>10/11/2017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170377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A1FBBD-13D4-4CF9-92E0-94DF5D807869}" type="datetimeFigureOut">
              <a:rPr lang="en-GB" smtClean="0"/>
              <a:t>10/11/2017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264652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1FBBD-13D4-4CF9-92E0-94DF5D807869}" type="datetimeFigureOut">
              <a:rPr lang="en-GB" smtClean="0"/>
              <a:t>10/11/2017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55695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A1FBBD-13D4-4CF9-92E0-94DF5D807869}" type="datetimeFigureOut">
              <a:rPr lang="en-GB" smtClean="0"/>
              <a:t>10/11/2017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3527C6-DF66-486E-BB5F-D071E5E249FB}" type="slidenum">
              <a:rPr lang="en-GB" smtClean="0"/>
              <a:t>‹#›</a:t>
            </a:fld>
            <a:endParaRPr lang="en-GB"/>
          </a:p>
        </p:txBody>
      </p:sp>
    </p:spTree>
    <p:extLst>
      <p:ext uri="{BB962C8B-B14F-4D97-AF65-F5344CB8AC3E}">
        <p14:creationId xmlns:p14="http://schemas.microsoft.com/office/powerpoint/2010/main" val="597809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A1FBBD-13D4-4CF9-92E0-94DF5D807869}" type="datetimeFigureOut">
              <a:rPr lang="en-GB" smtClean="0"/>
              <a:t>10/11/2017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527C6-DF66-486E-BB5F-D071E5E249FB}" type="slidenum">
              <a:rPr lang="en-GB" smtClean="0"/>
              <a:t>‹#›</a:t>
            </a:fld>
            <a:endParaRPr lang="en-GB"/>
          </a:p>
        </p:txBody>
      </p:sp>
    </p:spTree>
    <p:extLst>
      <p:ext uri="{BB962C8B-B14F-4D97-AF65-F5344CB8AC3E}">
        <p14:creationId xmlns:p14="http://schemas.microsoft.com/office/powerpoint/2010/main" val="3132504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7.tmp"/><Relationship Id="rId5" Type="http://schemas.openxmlformats.org/officeDocument/2006/relationships/image" Target="../media/image6.tmp"/><Relationship Id="rId4" Type="http://schemas.openxmlformats.org/officeDocument/2006/relationships/image" Target="../media/image5.tmp"/></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new zea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584" y="116632"/>
            <a:ext cx="10301645" cy="643852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11560" y="332656"/>
            <a:ext cx="7772400" cy="1470025"/>
          </a:xfrm>
        </p:spPr>
        <p:txBody>
          <a:bodyPr/>
          <a:lstStyle/>
          <a:p>
            <a:r>
              <a:rPr lang="en-GB" b="1" dirty="0" smtClean="0">
                <a:solidFill>
                  <a:srgbClr val="FF0000"/>
                </a:solidFill>
              </a:rPr>
              <a:t>International, voluntary, temporary migration </a:t>
            </a:r>
            <a:endParaRPr lang="en-GB" b="1" dirty="0">
              <a:solidFill>
                <a:srgbClr val="FF0000"/>
              </a:solidFill>
            </a:endParaRPr>
          </a:p>
        </p:txBody>
      </p:sp>
      <p:sp>
        <p:nvSpPr>
          <p:cNvPr id="3" name="Subtitle 2"/>
          <p:cNvSpPr>
            <a:spLocks noGrp="1"/>
          </p:cNvSpPr>
          <p:nvPr>
            <p:ph type="subTitle" idx="1"/>
          </p:nvPr>
        </p:nvSpPr>
        <p:spPr/>
        <p:txBody>
          <a:bodyPr/>
          <a:lstStyle/>
          <a:p>
            <a:r>
              <a:rPr lang="en-GB" b="1" dirty="0" smtClean="0">
                <a:solidFill>
                  <a:srgbClr val="FF0000"/>
                </a:solidFill>
              </a:rPr>
              <a:t>UK, China and Australia to New Zealand</a:t>
            </a:r>
          </a:p>
          <a:p>
            <a:r>
              <a:rPr lang="en-GB" b="1" dirty="0" smtClean="0">
                <a:solidFill>
                  <a:srgbClr val="FF0000"/>
                </a:solidFill>
              </a:rPr>
              <a:t>To find work</a:t>
            </a:r>
            <a:endParaRPr lang="en-GB" b="1" dirty="0">
              <a:solidFill>
                <a:srgbClr val="FF0000"/>
              </a:solidFill>
            </a:endParaRPr>
          </a:p>
        </p:txBody>
      </p:sp>
    </p:spTree>
    <p:extLst>
      <p:ext uri="{BB962C8B-B14F-4D97-AF65-F5344CB8AC3E}">
        <p14:creationId xmlns:p14="http://schemas.microsoft.com/office/powerpoint/2010/main" val="3268456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new zeala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0648" y="0"/>
            <a:ext cx="12192000" cy="7620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0544" y="1484784"/>
            <a:ext cx="8856984" cy="4031873"/>
          </a:xfrm>
          <a:prstGeom prst="rect">
            <a:avLst/>
          </a:prstGeom>
          <a:noFill/>
        </p:spPr>
        <p:txBody>
          <a:bodyPr wrap="square" rtlCol="0">
            <a:spAutoFit/>
          </a:bodyPr>
          <a:lstStyle/>
          <a:p>
            <a:r>
              <a:rPr lang="en-GB" sz="3200" b="1" dirty="0">
                <a:solidFill>
                  <a:srgbClr val="FFFF00"/>
                </a:solidFill>
              </a:rPr>
              <a:t>N</a:t>
            </a:r>
            <a:r>
              <a:rPr lang="en-GB" sz="3200" b="1" dirty="0" smtClean="0">
                <a:solidFill>
                  <a:srgbClr val="FFFF00"/>
                </a:solidFill>
              </a:rPr>
              <a:t>et migration gain of 73,000 non-New Zealand citizens in the past year.</a:t>
            </a:r>
          </a:p>
          <a:p>
            <a:endParaRPr lang="en-GB" sz="3200" b="1" dirty="0">
              <a:solidFill>
                <a:srgbClr val="FFFF00"/>
              </a:solidFill>
            </a:endParaRPr>
          </a:p>
          <a:p>
            <a:r>
              <a:rPr lang="en-GB" sz="3200" b="1" dirty="0" smtClean="0">
                <a:solidFill>
                  <a:srgbClr val="FFFF00"/>
                </a:solidFill>
              </a:rPr>
              <a:t>New Zealand has been experiencing record levels of net migration in recent years as economic growth outpaced Australia’s</a:t>
            </a:r>
          </a:p>
          <a:p>
            <a:endParaRPr lang="en-GB" sz="3200" b="1" dirty="0">
              <a:solidFill>
                <a:srgbClr val="FFFF00"/>
              </a:solidFill>
            </a:endParaRPr>
          </a:p>
          <a:p>
            <a:r>
              <a:rPr lang="en-GB" sz="3200" b="1" dirty="0" smtClean="0">
                <a:solidFill>
                  <a:srgbClr val="FFFF00"/>
                </a:solidFill>
              </a:rPr>
              <a:t>14% increase in work visas granted in the year</a:t>
            </a:r>
            <a:endParaRPr lang="en-GB" sz="3200" b="1" dirty="0">
              <a:solidFill>
                <a:srgbClr val="FFFF00"/>
              </a:solidFill>
            </a:endParaRPr>
          </a:p>
        </p:txBody>
      </p:sp>
    </p:spTree>
    <p:extLst>
      <p:ext uri="{BB962C8B-B14F-4D97-AF65-F5344CB8AC3E}">
        <p14:creationId xmlns:p14="http://schemas.microsoft.com/office/powerpoint/2010/main" val="34407668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718081"/>
            <a:ext cx="6811077" cy="4903544"/>
          </a:xfrm>
          <a:prstGeom prst="rect">
            <a:avLst/>
          </a:prstGeom>
        </p:spPr>
      </p:pic>
    </p:spTree>
    <p:extLst>
      <p:ext uri="{BB962C8B-B14F-4D97-AF65-F5344CB8AC3E}">
        <p14:creationId xmlns:p14="http://schemas.microsoft.com/office/powerpoint/2010/main" val="38315235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1052736"/>
            <a:ext cx="7292629" cy="4157687"/>
          </a:xfrm>
          <a:prstGeom prst="rect">
            <a:avLst/>
          </a:prstGeom>
        </p:spPr>
      </p:pic>
    </p:spTree>
    <p:extLst>
      <p:ext uri="{BB962C8B-B14F-4D97-AF65-F5344CB8AC3E}">
        <p14:creationId xmlns:p14="http://schemas.microsoft.com/office/powerpoint/2010/main" val="3911660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1" y="3105835"/>
            <a:ext cx="8208911" cy="954107"/>
          </a:xfrm>
          <a:prstGeom prst="rect">
            <a:avLst/>
          </a:prstGeom>
        </p:spPr>
        <p:txBody>
          <a:bodyPr wrap="square">
            <a:spAutoFit/>
          </a:bodyPr>
          <a:lstStyle/>
          <a:p>
            <a:pPr algn="ctr"/>
            <a:r>
              <a:rPr lang="en-GB" sz="2800" b="1" dirty="0"/>
              <a:t>Auckland's motorways are jammed, schools are overcrowded and housing supply is in crisis</a:t>
            </a:r>
          </a:p>
        </p:txBody>
      </p:sp>
      <p:pic>
        <p:nvPicPr>
          <p:cNvPr id="3" name="Picture 2"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1" y="-14522"/>
            <a:ext cx="4320480" cy="3024336"/>
          </a:xfrm>
          <a:prstGeom prst="rect">
            <a:avLst/>
          </a:prstGeom>
        </p:spPr>
      </p:pic>
      <p:pic>
        <p:nvPicPr>
          <p:cNvPr id="4" name="Picture 3"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0078" y="4056484"/>
            <a:ext cx="4440394" cy="2581625"/>
          </a:xfrm>
          <a:prstGeom prst="rect">
            <a:avLst/>
          </a:prstGeom>
        </p:spPr>
      </p:pic>
      <p:pic>
        <p:nvPicPr>
          <p:cNvPr id="5" name="Picture 4"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149080"/>
            <a:ext cx="4248746" cy="2489029"/>
          </a:xfrm>
          <a:prstGeom prst="rect">
            <a:avLst/>
          </a:prstGeom>
        </p:spPr>
      </p:pic>
      <p:pic>
        <p:nvPicPr>
          <p:cNvPr id="6" name="Picture 5"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41861" y="81198"/>
            <a:ext cx="3914886" cy="3024637"/>
          </a:xfrm>
          <a:prstGeom prst="rect">
            <a:avLst/>
          </a:prstGeom>
        </p:spPr>
      </p:pic>
    </p:spTree>
    <p:extLst>
      <p:ext uri="{BB962C8B-B14F-4D97-AF65-F5344CB8AC3E}">
        <p14:creationId xmlns:p14="http://schemas.microsoft.com/office/powerpoint/2010/main" val="319181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0"/>
            <a:ext cx="8928992" cy="4016484"/>
          </a:xfrm>
          <a:prstGeom prst="rect">
            <a:avLst/>
          </a:prstGeom>
        </p:spPr>
        <p:txBody>
          <a:bodyPr wrap="square">
            <a:spAutoFit/>
          </a:bodyPr>
          <a:lstStyle/>
          <a:p>
            <a:pPr>
              <a:spcAft>
                <a:spcPts val="600"/>
              </a:spcAft>
            </a:pPr>
            <a:r>
              <a:rPr lang="en-GB" sz="2400" b="1" dirty="0"/>
              <a:t>Effects of migration:</a:t>
            </a:r>
          </a:p>
          <a:p>
            <a:pPr>
              <a:spcAft>
                <a:spcPts val="600"/>
              </a:spcAft>
            </a:pPr>
            <a:r>
              <a:rPr lang="en-GB" dirty="0"/>
              <a:t>Overcrowding- the record number of people who have migrated to New Zealand has caused overcrowding. There are too many children for the places available in schools and all major motorways across Auckland and Wellington are constantly jammed because of the increased volume of people.</a:t>
            </a:r>
          </a:p>
          <a:p>
            <a:pPr>
              <a:spcAft>
                <a:spcPts val="600"/>
              </a:spcAft>
            </a:pPr>
            <a:r>
              <a:rPr lang="en-GB" dirty="0"/>
              <a:t>Increased demand for houses- the increase in the population of New Zealand has meant that houses are in demand. This has caused house prices to increase which has meant that young people and first time buyers are finding it almost impossible to afford a house.</a:t>
            </a:r>
          </a:p>
          <a:p>
            <a:pPr>
              <a:spcAft>
                <a:spcPts val="600"/>
              </a:spcAft>
            </a:pPr>
            <a:r>
              <a:rPr lang="en-GB" dirty="0"/>
              <a:t>Effect on economy- due to the volume of people who are migrating from Australia, England etc., they are losing a big percentage of their working population which means there is increased pressure on the smaller number of the working population when it comes to paying taxes etc. Furthermore, this causes these countries to develop an ageing population with the majority of people who have migrated are working class and sometimes with children. </a:t>
            </a:r>
          </a:p>
        </p:txBody>
      </p:sp>
    </p:spTree>
    <p:extLst>
      <p:ext uri="{BB962C8B-B14F-4D97-AF65-F5344CB8AC3E}">
        <p14:creationId xmlns:p14="http://schemas.microsoft.com/office/powerpoint/2010/main" val="2794749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247</Words>
  <Application>Microsoft Office PowerPoint</Application>
  <PresentationFormat>On-screen Show (4:3)</PresentationFormat>
  <Paragraphs>14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International, voluntary, temporary migration </vt:lpstr>
      <vt:lpstr>PowerPoint Presentation</vt:lpstr>
      <vt:lpstr>PowerPoint Presentation</vt:lpstr>
      <vt:lpstr>PowerPoint Presentation</vt:lpstr>
      <vt:lpstr>PowerPoint Presentation</vt:lpstr>
      <vt:lpstr>PowerPoint Presentation</vt:lpstr>
    </vt:vector>
  </TitlesOfParts>
  <Company>Bishop Wordsworth's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voluntary, temporary migration</dc:title>
  <dc:creator>setup-Software Setup Account</dc:creator>
  <cp:lastModifiedBy>setup-Software Setup Account</cp:lastModifiedBy>
  <cp:revision>9</cp:revision>
  <dcterms:created xsi:type="dcterms:W3CDTF">2017-10-30T09:32:00Z</dcterms:created>
  <dcterms:modified xsi:type="dcterms:W3CDTF">2017-11-10T14:42:34Z</dcterms:modified>
</cp:coreProperties>
</file>