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96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05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0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9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6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96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7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6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90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7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82173-1AF2-4059-A7A5-CFCBCBF762D9}" type="datetimeFigureOut">
              <a:rPr lang="en-GB" smtClean="0"/>
              <a:t>20/04/2018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DB5C3-FC40-4425-A687-72825D5AD3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3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mplypsychology.org/likert-scale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130" y="1668544"/>
            <a:ext cx="8417741" cy="24383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7200" b="1" smtClean="0"/>
              <a:t>Selected d</a:t>
            </a:r>
            <a:r>
              <a:rPr lang="en-GB" sz="7200" b="1" smtClean="0"/>
              <a:t>ata </a:t>
            </a:r>
            <a:r>
              <a:rPr lang="en-GB" sz="7200" b="1" dirty="0" smtClean="0"/>
              <a:t>collection techniques</a:t>
            </a:r>
            <a:endParaRPr lang="en-GB" sz="7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661248"/>
            <a:ext cx="155235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36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4" y="144000"/>
            <a:ext cx="9083352" cy="769441"/>
          </a:xfrm>
        </p:spPr>
        <p:txBody>
          <a:bodyPr lIns="72000" rIns="72000">
            <a:spAutoFit/>
          </a:bodyPr>
          <a:lstStyle/>
          <a:p>
            <a:r>
              <a:rPr lang="en-GB" b="1" dirty="0" smtClean="0"/>
              <a:t>Data collection methods</a:t>
            </a:r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2869" y="899072"/>
            <a:ext cx="89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Likert Scale</a:t>
            </a:r>
            <a:endParaRPr lang="en-GB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92869" y="1299182"/>
            <a:ext cx="89582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“Likert </a:t>
            </a:r>
            <a:r>
              <a:rPr lang="en-GB" dirty="0"/>
              <a:t>(1932) developed the principle of measuring attitudes by asking people to respond to a series of statements about a topic, in terms of the extent to which they agree with </a:t>
            </a:r>
            <a:r>
              <a:rPr lang="en-GB" dirty="0" smtClean="0"/>
              <a:t>them.”</a:t>
            </a:r>
          </a:p>
          <a:p>
            <a:r>
              <a:rPr lang="en-GB" dirty="0" smtClean="0"/>
              <a:t>(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www.simplypsychology.org/likert-scale.html</a:t>
            </a:r>
            <a:r>
              <a:rPr lang="en-GB" dirty="0" smtClean="0"/>
              <a:t> - 18/04/18)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1247151" y="2447637"/>
            <a:ext cx="6649698" cy="923422"/>
            <a:chOff x="831749" y="2447637"/>
            <a:chExt cx="6649698" cy="923422"/>
          </a:xfrm>
        </p:grpSpPr>
        <p:sp>
          <p:nvSpPr>
            <p:cNvPr id="8" name="TextBox 7"/>
            <p:cNvSpPr txBox="1"/>
            <p:nvPr/>
          </p:nvSpPr>
          <p:spPr>
            <a:xfrm>
              <a:off x="831749" y="2724728"/>
              <a:ext cx="2106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I would like to spend more time here</a:t>
              </a:r>
              <a:endParaRPr lang="en-GB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223482" y="2447637"/>
              <a:ext cx="729673" cy="683492"/>
              <a:chOff x="2484602" y="2447637"/>
              <a:chExt cx="729673" cy="683492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766816" y="2955638"/>
                <a:ext cx="165244" cy="17549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484602" y="2447637"/>
                <a:ext cx="729673" cy="434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Strongly agree</a:t>
                </a:r>
                <a:endParaRPr lang="en-GB" sz="11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087087" y="2620136"/>
              <a:ext cx="729673" cy="510993"/>
              <a:chOff x="3366675" y="2620136"/>
              <a:chExt cx="729673" cy="510993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648889" y="2955638"/>
                <a:ext cx="165244" cy="17549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366675" y="2620136"/>
                <a:ext cx="72967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Agree</a:t>
                </a:r>
                <a:endParaRPr lang="en-GB" sz="11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950692" y="2620136"/>
              <a:ext cx="803543" cy="510993"/>
              <a:chOff x="4248748" y="2620136"/>
              <a:chExt cx="803543" cy="510993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4567897" y="2955638"/>
                <a:ext cx="165244" cy="17549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248748" y="2620136"/>
                <a:ext cx="80354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Undecided</a:t>
                </a:r>
                <a:endParaRPr lang="en-GB" sz="11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888168" y="2620136"/>
              <a:ext cx="729673" cy="510993"/>
              <a:chOff x="5130821" y="2620136"/>
              <a:chExt cx="729673" cy="510993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413035" y="2955638"/>
                <a:ext cx="165244" cy="17549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130821" y="2620136"/>
                <a:ext cx="72967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Disagree</a:t>
                </a:r>
                <a:endParaRPr lang="en-GB" sz="11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6751774" y="2447637"/>
              <a:ext cx="729673" cy="683492"/>
              <a:chOff x="6012894" y="2447637"/>
              <a:chExt cx="729673" cy="683492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6295108" y="2955638"/>
                <a:ext cx="165244" cy="175491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012894" y="2447637"/>
                <a:ext cx="729673" cy="434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100" dirty="0" smtClean="0"/>
                  <a:t>Strongly disagree</a:t>
                </a:r>
                <a:endParaRPr lang="en-GB" sz="11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0288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4" y="144000"/>
            <a:ext cx="9083352" cy="769441"/>
          </a:xfrm>
        </p:spPr>
        <p:txBody>
          <a:bodyPr lIns="72000" rIns="72000">
            <a:spAutoFit/>
          </a:bodyPr>
          <a:lstStyle/>
          <a:p>
            <a:r>
              <a:rPr lang="en-GB" b="1" dirty="0" smtClean="0"/>
              <a:t>Data collection methods</a:t>
            </a:r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2869" y="899072"/>
            <a:ext cx="89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Environmental Quality Assessment – bipolar</a:t>
            </a:r>
            <a:endParaRPr lang="en-GB" sz="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6542" r="2953" b="5759"/>
          <a:stretch/>
        </p:blipFill>
        <p:spPr>
          <a:xfrm>
            <a:off x="328144" y="1299182"/>
            <a:ext cx="8487713" cy="34003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964" y="4719774"/>
            <a:ext cx="885716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It can be difficult to decide on appropriate opposite descriptions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Always make sure you have the descriptions on the correct side of the scale!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04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4" y="144000"/>
            <a:ext cx="9083352" cy="769441"/>
          </a:xfrm>
        </p:spPr>
        <p:txBody>
          <a:bodyPr lIns="72000" rIns="72000">
            <a:spAutoFit/>
          </a:bodyPr>
          <a:lstStyle/>
          <a:p>
            <a:r>
              <a:rPr lang="en-GB" b="1" dirty="0" smtClean="0"/>
              <a:t>Data collection methods</a:t>
            </a:r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2869" y="899072"/>
            <a:ext cx="89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Environmental Quality Assessment – scoring</a:t>
            </a:r>
            <a:endParaRPr lang="en-GB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17" y="1375016"/>
            <a:ext cx="8755567" cy="326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5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324" y="144000"/>
            <a:ext cx="9083352" cy="769441"/>
          </a:xfrm>
        </p:spPr>
        <p:txBody>
          <a:bodyPr lIns="72000" rIns="72000">
            <a:spAutoFit/>
          </a:bodyPr>
          <a:lstStyle/>
          <a:p>
            <a:r>
              <a:rPr lang="en-GB" b="1" dirty="0" smtClean="0"/>
              <a:t>Data collection methods</a:t>
            </a:r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2869" y="899072"/>
            <a:ext cx="89582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 smtClean="0"/>
              <a:t>Coding – for land use surveys</a:t>
            </a:r>
            <a:endParaRPr lang="en-GB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4680" b="59470"/>
          <a:stretch/>
        </p:blipFill>
        <p:spPr>
          <a:xfrm>
            <a:off x="1316045" y="1447984"/>
            <a:ext cx="6511910" cy="28561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3964" y="4525818"/>
            <a:ext cx="8857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You may need to have sub-groups in order to identify more meaningful patterns…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…but having too many could make it difficult to see any patterns at all!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Collecting raw data with a view to encoding later might be the best option…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05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Selected data collection techniques</vt:lpstr>
      <vt:lpstr>Data collection methods</vt:lpstr>
      <vt:lpstr>Data collection methods</vt:lpstr>
      <vt:lpstr>Data collection methods</vt:lpstr>
      <vt:lpstr>Data collection methods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data collection techniques</dc:title>
  <dc:creator>setup-Software Setup Account</dc:creator>
  <cp:lastModifiedBy>setup-Software Setup Account</cp:lastModifiedBy>
  <cp:revision>1</cp:revision>
  <dcterms:created xsi:type="dcterms:W3CDTF">2018-04-20T08:21:44Z</dcterms:created>
  <dcterms:modified xsi:type="dcterms:W3CDTF">2018-04-20T08:22:39Z</dcterms:modified>
</cp:coreProperties>
</file>