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2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>
      <p:cViewPr varScale="1">
        <p:scale>
          <a:sx n="103" d="100"/>
          <a:sy n="103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0B6FED8-7D88-40A1-ADE5-511A82517EB2}" type="datetimeFigureOut">
              <a:rPr lang="en-GB" smtClean="0"/>
              <a:pPr/>
              <a:t>26/11/2018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6DA5391-CEBE-4AD1-9AAF-256ECC01E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‘Our City’ 20/20 Vision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4400" dirty="0" smtClean="0"/>
              <a:t>Salisbury Schools Challenge  </a:t>
            </a:r>
          </a:p>
          <a:p>
            <a:pPr>
              <a:buNone/>
            </a:pPr>
            <a:endParaRPr lang="en-GB" sz="4400" dirty="0" smtClean="0"/>
          </a:p>
          <a:p>
            <a:pPr>
              <a:buNone/>
            </a:pPr>
            <a:r>
              <a:rPr lang="en-GB" sz="4400" dirty="0" smtClean="0"/>
              <a:t>            2018/19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‘Our City’ 20/20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4000" dirty="0" smtClean="0"/>
              <a:t>Your City</a:t>
            </a:r>
          </a:p>
          <a:p>
            <a:pPr>
              <a:buNone/>
            </a:pPr>
            <a:endParaRPr lang="en-GB" dirty="0" smtClean="0"/>
          </a:p>
          <a:p>
            <a:r>
              <a:rPr lang="en-GB" sz="4000" dirty="0" smtClean="0"/>
              <a:t>Your Ideas</a:t>
            </a:r>
          </a:p>
          <a:p>
            <a:endParaRPr lang="en-GB" sz="4000" dirty="0" smtClean="0"/>
          </a:p>
          <a:p>
            <a:r>
              <a:rPr lang="en-GB" sz="4000" dirty="0" smtClean="0"/>
              <a:t>Your Vision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‘Our City’ 20/20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good or not so good about Salisbury?</a:t>
            </a:r>
          </a:p>
          <a:p>
            <a:endParaRPr lang="en-GB" dirty="0" smtClean="0"/>
          </a:p>
          <a:p>
            <a:r>
              <a:rPr lang="en-GB" dirty="0" smtClean="0"/>
              <a:t>What are the problems the city is facing?</a:t>
            </a:r>
          </a:p>
          <a:p>
            <a:endParaRPr lang="en-GB" dirty="0" smtClean="0"/>
          </a:p>
          <a:p>
            <a:r>
              <a:rPr lang="en-GB" dirty="0" smtClean="0"/>
              <a:t>What are </a:t>
            </a:r>
            <a:r>
              <a:rPr lang="en-GB" u="sng" dirty="0" smtClean="0"/>
              <a:t>your</a:t>
            </a:r>
            <a:r>
              <a:rPr lang="en-GB" dirty="0" smtClean="0"/>
              <a:t> ideas and solutions?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‘Our City’ 20/20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Think of ideas that can make a difference and....... 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enhance Salisbury’s image across the country and globally</a:t>
            </a:r>
          </a:p>
          <a:p>
            <a:r>
              <a:rPr lang="en-GB" dirty="0" smtClean="0"/>
              <a:t>give visitors of all ages a very positive experience</a:t>
            </a:r>
          </a:p>
          <a:p>
            <a:r>
              <a:rPr lang="en-GB" dirty="0" smtClean="0"/>
              <a:t>improve life for all its residents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‘Our City’ 20/20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Here are some areas you might like to look at........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But you will have other ideas too!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https://apis.mail.yahoo.com/ws/v3/mailboxes/@.id==VjN-7CbTA6wlglWDS-zrOVlc7oWdiZIcXu5tC3Y2QdLsk3YgrI2Pjk_4AVDsMcbRHU8Xi9xF9ReXG_YJh0znwUlLMxpdixHhG_C-BXdBgSbOXzg/messages/@.id==AOU4xY0B6FwdW5obPABxSBQ7Lew/content/parts/@.id==2/thumbnail?appId=YahooMailNeo&amp;downloadWhenThumbnailFails=true&amp;pid=2"/>
          <p:cNvSpPr>
            <a:spLocks noChangeAspect="1" noChangeArrowheads="1"/>
          </p:cNvSpPr>
          <p:nvPr/>
        </p:nvSpPr>
        <p:spPr bwMode="auto">
          <a:xfrm>
            <a:off x="63500" y="-136525"/>
            <a:ext cx="8239125" cy="5086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00" name="AutoShape 4" descr="https://apis.mail.yahoo.com/ws/v3/mailboxes/@.id==VjN-7CbTA6wlglWDS-zrOVlc7oWdiZIcXu5tC3Y2QdLsk3YgrI2Pjk_4AVDsMcbRHU8Xi9xF9ReXG_YJh0znwUlLMxpdixHhG_C-BXdBgSbOXzg/messages/@.id==AOU4xY0B6FwdW5obPABxSBQ7Lew/content/parts/@.id==2/thumbnail?appId=YahooMailNeo&amp;downloadWhenThumbnailFails=true&amp;pid=2"/>
          <p:cNvSpPr>
            <a:spLocks noChangeAspect="1" noChangeArrowheads="1"/>
          </p:cNvSpPr>
          <p:nvPr/>
        </p:nvSpPr>
        <p:spPr bwMode="auto">
          <a:xfrm>
            <a:off x="63500" y="-136525"/>
            <a:ext cx="8239125" cy="5086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02" name="AutoShape 6" descr="https://apis.mail.yahoo.com/ws/v3/mailboxes/@.id==VjN-7CbTA6wlglWDS-zrOVlc7oWdiZIcXu5tC3Y2QdLsk3YgrI2Pjk_4AVDsMcbRHU8Xi9xF9ReXG_YJh0znwUlLMxpdixHhG_C-BXdBgSbOXzg/messages/@.id==AOU4xY0B6FwdW5obPABxSBQ7Lew/content/parts/@.id==2/thumbnail?appId=YahooMailNeo&amp;downloadWhenThumbnailFails=true&amp;pid=2"/>
          <p:cNvSpPr>
            <a:spLocks noChangeAspect="1" noChangeArrowheads="1"/>
          </p:cNvSpPr>
          <p:nvPr/>
        </p:nvSpPr>
        <p:spPr bwMode="auto">
          <a:xfrm>
            <a:off x="63500" y="-136525"/>
            <a:ext cx="8239125" cy="5086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3" name="Picture 7" descr="C:\Users\peter\Pictures\thumbnai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885825"/>
            <a:ext cx="8239125" cy="508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‘Our City’ 20/20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We’re looking for your ideas through text, photos, maybe even video.</a:t>
            </a:r>
          </a:p>
          <a:p>
            <a:endParaRPr lang="en-GB" dirty="0" smtClean="0"/>
          </a:p>
          <a:p>
            <a:r>
              <a:rPr lang="en-GB" dirty="0" smtClean="0"/>
              <a:t>You could do online research, interview or email people and organisations</a:t>
            </a:r>
          </a:p>
          <a:p>
            <a:endParaRPr lang="en-GB" dirty="0" smtClean="0"/>
          </a:p>
          <a:p>
            <a:r>
              <a:rPr lang="en-GB" dirty="0" smtClean="0"/>
              <a:t>Your Choice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‘Our City’ 20/20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will be trophies and cash prizes to win</a:t>
            </a:r>
          </a:p>
          <a:p>
            <a:endParaRPr lang="en-GB" dirty="0" smtClean="0"/>
          </a:p>
          <a:p>
            <a:r>
              <a:rPr lang="en-GB" dirty="0" smtClean="0"/>
              <a:t>Also vouchers to spend in Salisbury</a:t>
            </a:r>
          </a:p>
          <a:p>
            <a:endParaRPr lang="en-GB" dirty="0" smtClean="0"/>
          </a:p>
          <a:p>
            <a:r>
              <a:rPr lang="en-GB" dirty="0" smtClean="0"/>
              <a:t>Plus vocational  visits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‘Our City’ 20/20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sz="7200" dirty="0" smtClean="0"/>
              <a:t>Over to you!</a:t>
            </a:r>
            <a:endParaRPr lang="en-GB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71</TotalTime>
  <Words>188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‘Our City’ 20/20 Vision </vt:lpstr>
      <vt:lpstr>‘Our City’ 20/20 Vision</vt:lpstr>
      <vt:lpstr>‘Our City’ 20/20 Vision</vt:lpstr>
      <vt:lpstr>‘Our City’ 20/20 Vision</vt:lpstr>
      <vt:lpstr>‘Our City’ 20/20 Vision</vt:lpstr>
      <vt:lpstr>PowerPoint Presentation</vt:lpstr>
      <vt:lpstr>‘Our City’ 20/20 Vision</vt:lpstr>
      <vt:lpstr>‘Our City’ 20/20 Vision</vt:lpstr>
      <vt:lpstr>‘Our City’ 20/20 Vision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‘Our City’</dc:title>
  <dc:creator>peter</dc:creator>
  <cp:lastModifiedBy>Software Setup Account</cp:lastModifiedBy>
  <cp:revision>9</cp:revision>
  <dcterms:created xsi:type="dcterms:W3CDTF">2017-11-28T17:42:08Z</dcterms:created>
  <dcterms:modified xsi:type="dcterms:W3CDTF">2018-11-26T13:14:34Z</dcterms:modified>
</cp:coreProperties>
</file>