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58" r:id="rId4"/>
    <p:sldId id="259" r:id="rId5"/>
    <p:sldId id="260" r:id="rId6"/>
    <p:sldId id="273" r:id="rId7"/>
    <p:sldId id="274" r:id="rId8"/>
    <p:sldId id="277" r:id="rId9"/>
    <p:sldId id="276" r:id="rId10"/>
    <p:sldId id="275" r:id="rId11"/>
    <p:sldId id="278" r:id="rId12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B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5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B72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478"/>
            <a:ext cx="7313613" cy="868362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a microclimate?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125538"/>
            <a:ext cx="8961120" cy="434562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microclimate is the distinctive climate of a small-scale area, such as a garden, park, valley or part of a city. The weather variables in a microclimate, such as temperature, rainfall, wind or humidity, may be subtly different from the conditions prevailing over the area as a </a:t>
            </a:r>
            <a:r>
              <a:rPr lang="en-GB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whole.</a:t>
            </a:r>
          </a:p>
        </p:txBody>
      </p:sp>
    </p:spTree>
    <p:extLst>
      <p:ext uri="{BB962C8B-B14F-4D97-AF65-F5344CB8AC3E}">
        <p14:creationId xmlns:p14="http://schemas.microsoft.com/office/powerpoint/2010/main" val="385712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Understanding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302813"/>
              </p:ext>
            </p:extLst>
          </p:nvPr>
        </p:nvGraphicFramePr>
        <p:xfrm>
          <a:off x="275572" y="1735138"/>
          <a:ext cx="824053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2174"/>
                <a:gridCol w="502788"/>
                <a:gridCol w="502789"/>
                <a:gridCol w="502788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 panose="05000000000000000000" pitchFamily="2" charset="2"/>
                        </a:rPr>
                        <a:t>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understand the term ‘microclimate’</a:t>
                      </a:r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can use a variety of equipment</a:t>
                      </a:r>
                      <a:r>
                        <a:rPr lang="en-GB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 study the microclimate of an area.</a:t>
                      </a:r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know</a:t>
                      </a:r>
                      <a:r>
                        <a:rPr lang="en-GB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what each piece of equipment is called and what it is used for.</a:t>
                      </a:r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can describe</a:t>
                      </a:r>
                      <a:r>
                        <a:rPr lang="en-GB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key terms: temperature, aspect, shade, shelter, wind</a:t>
                      </a:r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can explain how each of the above affects the microclimate</a:t>
                      </a:r>
                      <a:r>
                        <a:rPr lang="en-GB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an area.</a:t>
                      </a:r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understand how</a:t>
                      </a:r>
                      <a:r>
                        <a:rPr lang="en-GB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 carry out a microclimate investigation around BWS</a:t>
                      </a:r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can</a:t>
                      </a:r>
                      <a:r>
                        <a:rPr lang="en-GB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 my findings and my own knowledge to make a decision</a:t>
                      </a:r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can justify a decision made</a:t>
                      </a:r>
                      <a:r>
                        <a:rPr lang="en-GB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using primary data I have collected.</a:t>
                      </a:r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understand the possible limitations of a microclimate</a:t>
                      </a:r>
                      <a:r>
                        <a:rPr lang="en-GB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investigation.</a:t>
                      </a:r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90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8438"/>
            <a:ext cx="7313613" cy="868362"/>
          </a:xfrm>
        </p:spPr>
        <p:txBody>
          <a:bodyPr/>
          <a:lstStyle/>
          <a:p>
            <a:r>
              <a:rPr lang="en-GB" sz="6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Homework</a:t>
            </a:r>
            <a:endParaRPr lang="en-GB" sz="6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80160"/>
            <a:ext cx="9144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For next lesson: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What problems did you have in collecting the data?  Why?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What could you have done to get round these problems?  How would these have helped?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How representative of each site do you think your data is?  Why do you think this?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What could you do to get a more representative set of data to help make your decision?  Why would these </a:t>
            </a:r>
            <a:r>
              <a:rPr lang="en-GB" sz="2800" smtClean="0">
                <a:solidFill>
                  <a:schemeClr val="bg1"/>
                </a:solidFill>
                <a:latin typeface="Calibri" panose="020F0502020204030204" pitchFamily="34" charset="0"/>
              </a:rPr>
              <a:t>be helpful?</a:t>
            </a:r>
            <a:endParaRPr lang="en-GB" sz="28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84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icroclimat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" r="2874"/>
          <a:stretch>
            <a:fillRect/>
          </a:stretch>
        </p:blipFill>
        <p:spPr>
          <a:xfrm>
            <a:off x="254000" y="307975"/>
            <a:ext cx="8636000" cy="6135688"/>
          </a:xfrm>
        </p:spPr>
      </p:pic>
    </p:spTree>
    <p:extLst>
      <p:ext uri="{BB962C8B-B14F-4D97-AF65-F5344CB8AC3E}">
        <p14:creationId xmlns:p14="http://schemas.microsoft.com/office/powerpoint/2010/main" val="5560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quare-lake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3" b="56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2156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wiltshire-school-fake-grass-play-area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04" b="129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1300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GOPR0947-628x35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" b="24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186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518"/>
            <a:ext cx="7313613" cy="868362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Study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610" y="944880"/>
            <a:ext cx="8526780" cy="554736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 Toner, Mr Harmsworth and Mrs Jones like to eat their lunch in a warm, sunny and sheltered location at BWS. Your task is to decide the most suitable location at BWS for a Geography department picnic table and report your findings in a brief letter to the governors.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have the following equipment to help you make and justify your decision: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Map of the BWS site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Thermometer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ompass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Anemometer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Light meter App (optional )</a:t>
            </a:r>
          </a:p>
          <a:p>
            <a:pPr marL="0" indent="0">
              <a:spcBef>
                <a:spcPts val="1200"/>
              </a:spcBef>
              <a:buNone/>
            </a:pPr>
            <a:endParaRPr lang="en-GB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endParaRPr lang="en-GB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27874"/>
            <a:ext cx="7313613" cy="868362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Recorded Information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976861"/>
              </p:ext>
            </p:extLst>
          </p:nvPr>
        </p:nvGraphicFramePr>
        <p:xfrm>
          <a:off x="400835" y="1371598"/>
          <a:ext cx="8442539" cy="496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710"/>
                <a:gridCol w="1427967"/>
                <a:gridCol w="1125554"/>
                <a:gridCol w="1206077"/>
                <a:gridCol w="1206077"/>
                <a:gridCol w="1206077"/>
                <a:gridCol w="1206077"/>
              </a:tblGrid>
              <a:tr h="69063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Site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Temperature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Aspect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Sun/shade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shelter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Surface cover</a:t>
                      </a:r>
                    </a:p>
                  </a:txBody>
                  <a:tcPr/>
                </a:tc>
              </a:tr>
              <a:tr h="4001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01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01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01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01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001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874590">
                <a:tc gridSpan="7">
                  <a:txBody>
                    <a:bodyPr/>
                    <a:lstStyle/>
                    <a:p>
                      <a:r>
                        <a:rPr lang="en-GB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useful information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93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decision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13613" cy="4419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should consider…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direction/aspect – where will be warmer/cooler during the day.  Where will the sun be shining during lunch time.  Mrs Jones does not like too much sun in her eyes.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Shelter and wind – which areas of the site will be more sheltered (to avoid sandwich wrappers blowing away)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Surface cover – how could this affect play, making the area warmer or cooler?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of day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4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Letter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letter to the governors must include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you are carrying out a microclimate study.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explanation of the methods used and a description of your findings.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decision on where to place the picnic table.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Justification for your decision.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brief explanation of the limitations of your study.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MORE than 400 words.</a:t>
            </a:r>
          </a:p>
          <a:p>
            <a:endParaRPr lang="en-GB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2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1633</TotalTime>
  <Words>502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Inkwell</vt:lpstr>
      <vt:lpstr>What is a microclimate?</vt:lpstr>
      <vt:lpstr>PowerPoint Presentation</vt:lpstr>
      <vt:lpstr>PowerPoint Presentation</vt:lpstr>
      <vt:lpstr>PowerPoint Presentation</vt:lpstr>
      <vt:lpstr>PowerPoint Presentation</vt:lpstr>
      <vt:lpstr>The Study</vt:lpstr>
      <vt:lpstr>The Recorded Information</vt:lpstr>
      <vt:lpstr>The decision</vt:lpstr>
      <vt:lpstr>The Letter</vt:lpstr>
      <vt:lpstr>The Understanding</vt:lpstr>
      <vt:lpstr>Homework</vt:lpstr>
    </vt:vector>
  </TitlesOfParts>
  <Company>ISM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Climates</dc:title>
  <dc:creator>Support</dc:creator>
  <cp:lastModifiedBy>Software Setup Account</cp:lastModifiedBy>
  <cp:revision>28</cp:revision>
  <cp:lastPrinted>2017-10-11T10:25:31Z</cp:lastPrinted>
  <dcterms:created xsi:type="dcterms:W3CDTF">2015-09-27T14:31:28Z</dcterms:created>
  <dcterms:modified xsi:type="dcterms:W3CDTF">2018-10-23T10:34:20Z</dcterms:modified>
</cp:coreProperties>
</file>