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008E9-ED43-4AD8-8E28-7883D27D71AD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6F9A3-F7E8-4648-852B-64B7A381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1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2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0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4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59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1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9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9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7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C721-9CEC-4DCB-BFCF-93FEF0F13A5A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35C0-BF4B-40D8-8FB3-C58ED2FD4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68" y="1601366"/>
            <a:ext cx="8062664" cy="2259682"/>
          </a:xfrm>
        </p:spPr>
        <p:txBody>
          <a:bodyPr>
            <a:noAutofit/>
          </a:bodyPr>
          <a:lstStyle/>
          <a:p>
            <a:r>
              <a:rPr lang="en-GB" sz="8000" b="1" dirty="0" smtClean="0"/>
              <a:t>Globalisation</a:t>
            </a:r>
            <a:endParaRPr lang="en-GB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491" y="3886200"/>
            <a:ext cx="8793017" cy="175260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ABF </a:t>
            </a:r>
            <a:r>
              <a:rPr lang="en-GB" sz="4400" smtClean="0"/>
              <a:t>in Zambia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8204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0"/>
            <a:ext cx="9143998" cy="914795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TNCs – how can they affect the host country?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673" y="733007"/>
            <a:ext cx="91206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3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Divide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an A4 sheet of paper into four.  In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each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quarter draw a picture to illustrate each of the following people, and give them a speech balloon to show what they are likely to think about Zambia Sugar’s tax-avoidance: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214" y="1780999"/>
            <a:ext cx="3771900" cy="357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15214" y="5441323"/>
            <a:ext cx="37719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Harvesting </a:t>
            </a:r>
            <a:r>
              <a:rPr lang="en-GB" sz="1600" b="1" dirty="0"/>
              <a:t>sugar cane at </a:t>
            </a:r>
            <a:r>
              <a:rPr lang="en-GB" sz="1600" b="1" dirty="0" smtClean="0"/>
              <a:t>a </a:t>
            </a:r>
            <a:r>
              <a:rPr lang="en-GB" sz="1600" b="1" dirty="0"/>
              <a:t>Zambia Sugar </a:t>
            </a:r>
            <a:r>
              <a:rPr lang="en-GB" sz="1600" b="1" dirty="0" smtClean="0"/>
              <a:t>plantation</a:t>
            </a:r>
          </a:p>
          <a:p>
            <a:r>
              <a:rPr lang="en-GB" sz="1100" dirty="0" smtClean="0"/>
              <a:t>Photo</a:t>
            </a:r>
            <a:r>
              <a:rPr lang="en-GB" sz="1100" dirty="0"/>
              <a:t>: </a:t>
            </a:r>
            <a:r>
              <a:rPr lang="en-GB" sz="1100" dirty="0" smtClean="0"/>
              <a:t>Jason </a:t>
            </a:r>
            <a:r>
              <a:rPr lang="en-GB" sz="1100" dirty="0"/>
              <a:t>Larkin/</a:t>
            </a:r>
            <a:r>
              <a:rPr lang="en-GB" sz="1100" dirty="0" err="1"/>
              <a:t>Panos</a:t>
            </a:r>
            <a:r>
              <a:rPr lang="en-GB" sz="1100" dirty="0"/>
              <a:t> </a:t>
            </a:r>
            <a:r>
              <a:rPr lang="en-GB" sz="1100" dirty="0" smtClean="0"/>
              <a:t>Pictures/ActionAid</a:t>
            </a:r>
            <a:endParaRPr lang="en-GB" sz="1100" dirty="0"/>
          </a:p>
        </p:txBody>
      </p:sp>
      <p:sp>
        <p:nvSpPr>
          <p:cNvPr id="9" name="Rectangle 8"/>
          <p:cNvSpPr/>
          <p:nvPr/>
        </p:nvSpPr>
        <p:spPr>
          <a:xfrm>
            <a:off x="0" y="1775925"/>
            <a:ext cx="50153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725" indent="-360363">
              <a:spcBef>
                <a:spcPts val="600"/>
              </a:spcBef>
              <a:buFont typeface="+mj-lt"/>
              <a:buAutoNum type="alphaLcPeriod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 cane-cutter at </a:t>
            </a:r>
            <a:r>
              <a:rPr lang="en-GB" sz="2000" dirty="0" err="1" smtClean="0">
                <a:solidFill>
                  <a:schemeClr val="accent2">
                    <a:lumMod val="75000"/>
                  </a:schemeClr>
                </a:solidFill>
              </a:rPr>
              <a:t>Mazabuka</a:t>
            </a:r>
            <a:endParaRPr lang="en-GB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720725" indent="-360363">
              <a:spcBef>
                <a:spcPts val="600"/>
              </a:spcBef>
              <a:buFont typeface="+mj-lt"/>
              <a:buAutoNum type="alphaLcPeriod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 director of ABF in the UK</a:t>
            </a:r>
          </a:p>
          <a:p>
            <a:pPr marL="720725" indent="-360363">
              <a:spcBef>
                <a:spcPts val="600"/>
              </a:spcBef>
              <a:buFont typeface="+mj-lt"/>
              <a:buAutoNum type="alphaLcPeriod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 Zambian government minister</a:t>
            </a:r>
          </a:p>
          <a:p>
            <a:pPr marL="720725" indent="-360363">
              <a:spcBef>
                <a:spcPts val="600"/>
              </a:spcBef>
              <a:buFont typeface="+mj-lt"/>
              <a:buAutoNum type="alphaLcPeriod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A Zambian taxpayer</a:t>
            </a:r>
          </a:p>
          <a:p>
            <a:pPr marL="360363">
              <a:spcBef>
                <a:spcPts val="600"/>
              </a:spcBef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In each case make sure they justify their thoughts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GB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97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Globalisation</vt:lpstr>
      <vt:lpstr>TNCs – how can they affect the host country?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 in the Contemporary World</dc:title>
  <dc:creator>setup-Software Setup Account</dc:creator>
  <cp:lastModifiedBy>setup-Software Setup Account</cp:lastModifiedBy>
  <cp:revision>54</cp:revision>
  <dcterms:created xsi:type="dcterms:W3CDTF">2015-01-09T11:51:09Z</dcterms:created>
  <dcterms:modified xsi:type="dcterms:W3CDTF">2017-01-26T10:14:52Z</dcterms:modified>
</cp:coreProperties>
</file>