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00"/>
    <a:srgbClr val="008080"/>
    <a:srgbClr val="663300"/>
    <a:srgbClr val="66FF33"/>
    <a:srgbClr val="FF33CC"/>
    <a:srgbClr val="AD403D"/>
    <a:srgbClr val="3FC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18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9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07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3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90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485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59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50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8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86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1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54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21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5337" y="1616365"/>
            <a:ext cx="8033327" cy="1984086"/>
          </a:xfrm>
        </p:spPr>
        <p:txBody>
          <a:bodyPr>
            <a:noAutofit/>
          </a:bodyPr>
          <a:lstStyle/>
          <a:p>
            <a:r>
              <a:rPr lang="en-GB" sz="7200" b="1" dirty="0" smtClean="0"/>
              <a:t>Globalisation</a:t>
            </a:r>
            <a:endParaRPr lang="en-GB" sz="7200" b="1" dirty="0"/>
          </a:p>
        </p:txBody>
      </p:sp>
    </p:spTree>
    <p:extLst>
      <p:ext uri="{BB962C8B-B14F-4D97-AF65-F5344CB8AC3E}">
        <p14:creationId xmlns:p14="http://schemas.microsoft.com/office/powerpoint/2010/main" val="320115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" y="90000"/>
            <a:ext cx="9143998" cy="553998"/>
          </a:xfrm>
          <a:prstGeom prst="rect">
            <a:avLst/>
          </a:prstGeom>
        </p:spPr>
        <p:txBody>
          <a:bodyPr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dirty="0" smtClean="0">
                <a:latin typeface="Calibri" panose="020F0502020204030204" pitchFamily="34" charset="0"/>
              </a:rPr>
              <a:t>Nike’s global connections</a:t>
            </a:r>
            <a:endParaRPr lang="en-GB" sz="3000" b="1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9370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Underneath this title, stick in your map.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Use the internet to help you make a list of the kinds of goods Nike sells.</a:t>
            </a:r>
            <a:endParaRPr lang="en-GB" sz="20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Use an atlas and your map to help you name:</a:t>
            </a:r>
          </a:p>
          <a:p>
            <a:pPr marL="803275" lvl="1" indent="-346075">
              <a:spcAft>
                <a:spcPts val="600"/>
              </a:spcAft>
              <a:buFont typeface="+mj-lt"/>
              <a:buAutoNum type="romanLcPeriod"/>
            </a:pPr>
            <a:r>
              <a:rPr lang="en-GB" sz="2000" dirty="0" smtClean="0"/>
              <a:t>Six countries where Nike has a branch </a:t>
            </a:r>
            <a:r>
              <a:rPr lang="en-GB" sz="2000" u="sng" dirty="0" smtClean="0"/>
              <a:t>and</a:t>
            </a:r>
            <a:r>
              <a:rPr lang="en-GB" sz="2000" dirty="0" smtClean="0"/>
              <a:t> gets goods made.</a:t>
            </a:r>
          </a:p>
          <a:p>
            <a:pPr marL="803275" lvl="1" indent="-346075">
              <a:spcAft>
                <a:spcPts val="600"/>
              </a:spcAft>
              <a:buFont typeface="+mj-lt"/>
              <a:buAutoNum type="romanLcPeriod"/>
            </a:pPr>
            <a:r>
              <a:rPr lang="en-GB" sz="2000" dirty="0" smtClean="0"/>
              <a:t>Two countries where Nike goods are made but Nike </a:t>
            </a:r>
            <a:r>
              <a:rPr lang="en-GB" sz="2000" u="sng" dirty="0" smtClean="0"/>
              <a:t>doesn’t</a:t>
            </a:r>
            <a:r>
              <a:rPr lang="en-GB" sz="2000" dirty="0" smtClean="0"/>
              <a:t> have a branch (yet).</a:t>
            </a:r>
          </a:p>
          <a:p>
            <a:pPr marL="803275" lvl="1" indent="-346075">
              <a:spcAft>
                <a:spcPts val="600"/>
              </a:spcAft>
              <a:buFont typeface="+mj-lt"/>
              <a:buAutoNum type="romanLcPeriod"/>
            </a:pPr>
            <a:r>
              <a:rPr lang="en-GB" sz="2000" dirty="0" smtClean="0"/>
              <a:t>Four other countries where Nike has a branch.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Why is Nike a good example of a TNC (or MNC)?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What do you notice about the countries where most Nike goods are made?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Suggest a reason why Nike chose these countries.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57803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114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Globalisation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Globalisation</dc:title>
  <dc:creator>setup-Software Setup Account</dc:creator>
  <cp:lastModifiedBy>setup-Software Setup Account</cp:lastModifiedBy>
  <cp:revision>83</cp:revision>
  <dcterms:created xsi:type="dcterms:W3CDTF">2015-01-02T12:28:00Z</dcterms:created>
  <dcterms:modified xsi:type="dcterms:W3CDTF">2017-01-11T11:45:01Z</dcterms:modified>
</cp:coreProperties>
</file>