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00"/>
    <a:srgbClr val="008080"/>
    <a:srgbClr val="663300"/>
    <a:srgbClr val="66FF33"/>
    <a:srgbClr val="FF33CC"/>
    <a:srgbClr val="AD403D"/>
    <a:srgbClr val="3FC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18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9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7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3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90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485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59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50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86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1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4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17FA-D0CB-4AB7-9252-201A06A3C4D5}" type="datetimeFigureOut">
              <a:rPr lang="en-GB" smtClean="0"/>
              <a:t>11/01/2017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7563A-435F-4DEA-A17B-F82459B84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21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337" y="1616365"/>
            <a:ext cx="8033327" cy="1984086"/>
          </a:xfrm>
        </p:spPr>
        <p:txBody>
          <a:bodyPr>
            <a:noAutofit/>
          </a:bodyPr>
          <a:lstStyle/>
          <a:p>
            <a:r>
              <a:rPr lang="en-GB" sz="7200" b="1" dirty="0" smtClean="0"/>
              <a:t>Globalisation</a:t>
            </a:r>
            <a:endParaRPr lang="en-GB" sz="7200" b="1" dirty="0"/>
          </a:p>
        </p:txBody>
      </p:sp>
    </p:spTree>
    <p:extLst>
      <p:ext uri="{BB962C8B-B14F-4D97-AF65-F5344CB8AC3E}">
        <p14:creationId xmlns:p14="http://schemas.microsoft.com/office/powerpoint/2010/main" val="32011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827763"/>
            <a:ext cx="90701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400" i="1" dirty="0" smtClean="0"/>
              <a:t>Mark </a:t>
            </a:r>
            <a:r>
              <a:rPr lang="en-GB" sz="2400" i="1" dirty="0"/>
              <a:t>onto </a:t>
            </a:r>
            <a:r>
              <a:rPr lang="en-GB" sz="2400" i="1" dirty="0" smtClean="0"/>
              <a:t>a </a:t>
            </a:r>
            <a:r>
              <a:rPr lang="en-GB" sz="2400" i="1" dirty="0"/>
              <a:t>world map </a:t>
            </a:r>
            <a:r>
              <a:rPr lang="en-GB" sz="2400" i="1" dirty="0" smtClean="0"/>
              <a:t>all </a:t>
            </a:r>
            <a:r>
              <a:rPr lang="en-GB" sz="2400" i="1" dirty="0"/>
              <a:t>the places you are connected </a:t>
            </a:r>
            <a:r>
              <a:rPr lang="en-GB" sz="2400" i="1" dirty="0" smtClean="0"/>
              <a:t>to, e.g.</a:t>
            </a:r>
          </a:p>
          <a:p>
            <a:pPr algn="ctr">
              <a:spcAft>
                <a:spcPts val="600"/>
              </a:spcAft>
            </a:pPr>
            <a:r>
              <a:rPr lang="en-GB" sz="2400" i="1" dirty="0" smtClean="0"/>
              <a:t>where you </a:t>
            </a:r>
            <a:r>
              <a:rPr lang="en-GB" sz="2400" i="1" dirty="0"/>
              <a:t>have </a:t>
            </a:r>
            <a:r>
              <a:rPr lang="en-GB" sz="2400" i="1" dirty="0" smtClean="0"/>
              <a:t>been</a:t>
            </a:r>
          </a:p>
          <a:p>
            <a:pPr algn="ctr">
              <a:spcAft>
                <a:spcPts val="600"/>
              </a:spcAft>
            </a:pPr>
            <a:r>
              <a:rPr lang="en-GB" sz="2400" i="1" dirty="0" smtClean="0"/>
              <a:t>where your family </a:t>
            </a:r>
            <a:r>
              <a:rPr lang="en-GB" sz="2400" i="1" dirty="0"/>
              <a:t>or friends </a:t>
            </a:r>
            <a:r>
              <a:rPr lang="en-GB" sz="2400" i="1" dirty="0" smtClean="0"/>
              <a:t>live</a:t>
            </a:r>
          </a:p>
          <a:p>
            <a:pPr algn="ctr">
              <a:spcAft>
                <a:spcPts val="600"/>
              </a:spcAft>
            </a:pPr>
            <a:r>
              <a:rPr lang="en-GB" sz="2400" i="1" dirty="0" smtClean="0"/>
              <a:t>where your favourite </a:t>
            </a:r>
            <a:r>
              <a:rPr lang="en-GB" sz="2400" i="1" dirty="0"/>
              <a:t>possessions were </a:t>
            </a:r>
            <a:r>
              <a:rPr lang="en-GB" sz="2400" i="1" dirty="0" smtClean="0"/>
              <a:t>made</a:t>
            </a:r>
          </a:p>
          <a:p>
            <a:pPr algn="ctr">
              <a:spcAft>
                <a:spcPts val="600"/>
              </a:spcAft>
            </a:pPr>
            <a:r>
              <a:rPr lang="en-GB" sz="2400" i="1" dirty="0" smtClean="0"/>
              <a:t>where your favourite </a:t>
            </a:r>
            <a:r>
              <a:rPr lang="en-GB" sz="2400" i="1" dirty="0"/>
              <a:t>food is grown or </a:t>
            </a:r>
            <a:r>
              <a:rPr lang="en-GB" sz="2400" i="1" dirty="0" smtClean="0"/>
              <a:t>produced</a:t>
            </a:r>
          </a:p>
          <a:p>
            <a:pPr algn="ctr">
              <a:spcAft>
                <a:spcPts val="600"/>
              </a:spcAft>
            </a:pPr>
            <a:r>
              <a:rPr lang="en-GB" sz="2400" i="1" dirty="0" smtClean="0"/>
              <a:t>where your favourite </a:t>
            </a:r>
            <a:r>
              <a:rPr lang="en-GB" sz="2400" i="1" dirty="0"/>
              <a:t>film was </a:t>
            </a:r>
            <a:r>
              <a:rPr lang="en-GB" sz="2400" i="1" dirty="0" smtClean="0"/>
              <a:t>set</a:t>
            </a:r>
          </a:p>
          <a:p>
            <a:pPr algn="ctr">
              <a:spcAft>
                <a:spcPts val="600"/>
              </a:spcAft>
            </a:pPr>
            <a:r>
              <a:rPr lang="en-GB" sz="2400" i="1" dirty="0" smtClean="0"/>
              <a:t>where your favourite </a:t>
            </a:r>
            <a:r>
              <a:rPr lang="en-GB" sz="2400" i="1" dirty="0"/>
              <a:t>international football team or player is </a:t>
            </a:r>
            <a:r>
              <a:rPr lang="en-GB" sz="2400" i="1" dirty="0" smtClean="0"/>
              <a:t>from</a:t>
            </a:r>
            <a:endParaRPr lang="en-GB" sz="24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" y="90000"/>
            <a:ext cx="9143998" cy="615553"/>
          </a:xfrm>
          <a:prstGeom prst="rect">
            <a:avLst/>
          </a:prstGeom>
        </p:spPr>
        <p:txBody>
          <a:bodyPr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b="1" dirty="0">
                <a:latin typeface="Calibri" panose="020F0502020204030204" pitchFamily="34" charset="0"/>
              </a:rPr>
              <a:t>My global connections </a:t>
            </a:r>
          </a:p>
        </p:txBody>
      </p:sp>
    </p:spTree>
    <p:extLst>
      <p:ext uri="{BB962C8B-B14F-4D97-AF65-F5344CB8AC3E}">
        <p14:creationId xmlns:p14="http://schemas.microsoft.com/office/powerpoint/2010/main" val="109144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59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Globalisation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</dc:title>
  <dc:creator>setup-Software Setup Account</dc:creator>
  <cp:lastModifiedBy>setup-Software Setup Account</cp:lastModifiedBy>
  <cp:revision>83</cp:revision>
  <dcterms:created xsi:type="dcterms:W3CDTF">2015-01-02T12:28:00Z</dcterms:created>
  <dcterms:modified xsi:type="dcterms:W3CDTF">2017-01-11T11:44:51Z</dcterms:modified>
</cp:coreProperties>
</file>