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0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3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7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4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2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5A65-2753-4D8D-9B4C-CE4A5D7001D6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6A05-8990-49DD-B4A2-8AAA45F0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 err="1" smtClean="0"/>
              <a:t>Nunton</a:t>
            </a:r>
            <a:r>
              <a:rPr lang="en-GB" sz="6000" b="1" dirty="0" smtClean="0"/>
              <a:t> Farm changes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1982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2" y="216000"/>
            <a:ext cx="9036496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Machinery – 2006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039425"/>
            <a:ext cx="7200000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79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2" y="216000"/>
            <a:ext cx="9036496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The herringbone milking parlour - 2006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2" y="1052736"/>
            <a:ext cx="7110536" cy="5332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30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2" y="216000"/>
            <a:ext cx="9036496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The rotary milking parlour - 2018</a:t>
            </a:r>
            <a:endParaRPr lang="en-GB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9" y="1238250"/>
            <a:ext cx="8229222" cy="4639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2" y="216000"/>
            <a:ext cx="9036496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The milk storage tank – 2006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062118"/>
            <a:ext cx="7092280" cy="5319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77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2" y="216000"/>
            <a:ext cx="9036496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The view above the dairy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972108"/>
            <a:ext cx="7596336" cy="5697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2006</a:t>
            </a:r>
            <a:endParaRPr lang="en-GB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-131949" y="2075940"/>
            <a:ext cx="10030657" cy="5654537"/>
            <a:chOff x="-131949" y="2075940"/>
            <a:chExt cx="10030657" cy="565453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">
              <a:off x="-131949" y="2075940"/>
              <a:ext cx="10030657" cy="565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9592" y="220486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2018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0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Nunton Farm changes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Nunton Farm in 2006</dc:title>
  <dc:creator>setup-Software Setup Account</dc:creator>
  <cp:lastModifiedBy>setup-Software Setup Account</cp:lastModifiedBy>
  <cp:revision>8</cp:revision>
  <dcterms:created xsi:type="dcterms:W3CDTF">2018-06-03T16:24:43Z</dcterms:created>
  <dcterms:modified xsi:type="dcterms:W3CDTF">2018-06-04T12:43:15Z</dcterms:modified>
</cp:coreProperties>
</file>