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CCA-EFF6-4C19-B9E5-B36560300C56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EEF0-E70E-42E5-9F70-2F441117D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23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CCA-EFF6-4C19-B9E5-B36560300C56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EEF0-E70E-42E5-9F70-2F441117D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CCA-EFF6-4C19-B9E5-B36560300C56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EEF0-E70E-42E5-9F70-2F441117D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87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CCA-EFF6-4C19-B9E5-B36560300C56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EEF0-E70E-42E5-9F70-2F441117D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80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CCA-EFF6-4C19-B9E5-B36560300C56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EEF0-E70E-42E5-9F70-2F441117D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CCA-EFF6-4C19-B9E5-B36560300C56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EEF0-E70E-42E5-9F70-2F441117D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28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CCA-EFF6-4C19-B9E5-B36560300C56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EEF0-E70E-42E5-9F70-2F441117D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74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CCA-EFF6-4C19-B9E5-B36560300C56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EEF0-E70E-42E5-9F70-2F441117D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20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CCA-EFF6-4C19-B9E5-B36560300C56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EEF0-E70E-42E5-9F70-2F441117D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7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CCA-EFF6-4C19-B9E5-B36560300C56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EEF0-E70E-42E5-9F70-2F441117D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0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CCA-EFF6-4C19-B9E5-B36560300C56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EEF0-E70E-42E5-9F70-2F441117D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36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AECCA-EFF6-4C19-B9E5-B36560300C56}" type="datetimeFigureOut">
              <a:rPr lang="en-GB" smtClean="0"/>
              <a:t>05/06/2017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BEEF0-E70E-42E5-9F70-2F441117D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55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err="1" smtClean="0">
                <a:latin typeface="Palatino Linotype" pitchFamily="18" charset="0"/>
              </a:rPr>
              <a:t>Nunton</a:t>
            </a:r>
            <a:r>
              <a:rPr lang="en-GB" sz="6000" dirty="0" smtClean="0">
                <a:latin typeface="Palatino Linotype" pitchFamily="18" charset="0"/>
              </a:rPr>
              <a:t> Farm Field Study</a:t>
            </a:r>
            <a:endParaRPr lang="en-GB" sz="6000" dirty="0">
              <a:latin typeface="Palatino Linotype" pitchFamily="18" charset="0"/>
            </a:endParaRPr>
          </a:p>
        </p:txBody>
      </p:sp>
      <p:pic>
        <p:nvPicPr>
          <p:cNvPr id="1029" name="Picture 5" descr="C:\Users\dab\AppData\Local\Microsoft\Windows\Temporary Internet Files\Content.IE5\2HNS9XFB\MC9002873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04283"/>
            <a:ext cx="3672408" cy="295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4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err="1" smtClean="0">
                <a:latin typeface="Palatino Linotype" pitchFamily="18" charset="0"/>
              </a:rPr>
              <a:t>Nunton</a:t>
            </a:r>
            <a:r>
              <a:rPr lang="en-GB" dirty="0" smtClean="0">
                <a:latin typeface="Palatino Linotype" pitchFamily="18" charset="0"/>
              </a:rPr>
              <a:t> Farm Field Study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>
                <a:latin typeface="Palatino Linotype" pitchFamily="18" charset="0"/>
              </a:rPr>
              <a:t>AIMS &amp; OBJECTIVES</a:t>
            </a:r>
          </a:p>
          <a:p>
            <a:pPr marL="0" indent="0" algn="just">
              <a:buNone/>
            </a:pPr>
            <a:endParaRPr lang="en-GB" sz="1500" dirty="0" smtClean="0">
              <a:latin typeface="Palatino Linotype" pitchFamily="18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Palatino Linotype" pitchFamily="18" charset="0"/>
              </a:rPr>
              <a:t>You will </a:t>
            </a:r>
            <a:r>
              <a:rPr lang="en-GB" b="1" dirty="0" smtClean="0">
                <a:latin typeface="Palatino Linotype" pitchFamily="18" charset="0"/>
              </a:rPr>
              <a:t>all</a:t>
            </a:r>
            <a:r>
              <a:rPr lang="en-GB" dirty="0" smtClean="0">
                <a:latin typeface="Palatino Linotype" pitchFamily="18" charset="0"/>
              </a:rPr>
              <a:t> be able to…</a:t>
            </a:r>
          </a:p>
          <a:p>
            <a:pPr marL="0" indent="0" algn="just">
              <a:buNone/>
            </a:pPr>
            <a:endParaRPr lang="en-GB" sz="1500" dirty="0">
              <a:latin typeface="Palatino Linotype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n-GB" dirty="0" smtClean="0">
                <a:latin typeface="Palatino Linotype" pitchFamily="18" charset="0"/>
              </a:rPr>
              <a:t> Outline the systems of a dairy farm</a:t>
            </a:r>
          </a:p>
          <a:p>
            <a:pPr marL="0" indent="0" algn="just">
              <a:buNone/>
            </a:pPr>
            <a:endParaRPr lang="en-GB" sz="1500" dirty="0" smtClean="0">
              <a:latin typeface="Palatino Linotype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n-GB" dirty="0" smtClean="0">
                <a:latin typeface="Palatino Linotype" pitchFamily="18" charset="0"/>
              </a:rPr>
              <a:t> Describe the range of jobs carried out at a dairy farm</a:t>
            </a:r>
            <a:endParaRPr lang="en-GB" dirty="0">
              <a:latin typeface="Palatino Linotype" pitchFamily="18" charset="0"/>
            </a:endParaRPr>
          </a:p>
          <a:p>
            <a:pPr marL="0" indent="0" algn="just">
              <a:buNone/>
            </a:pPr>
            <a:endParaRPr lang="en-GB" sz="1600" dirty="0" smtClean="0">
              <a:latin typeface="Palatino Linotype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n-GB" dirty="0" smtClean="0">
                <a:latin typeface="Palatino Linotype" pitchFamily="18" charset="0"/>
              </a:rPr>
              <a:t> Describe and explain how </a:t>
            </a:r>
            <a:r>
              <a:rPr lang="en-GB" dirty="0" err="1" smtClean="0">
                <a:latin typeface="Palatino Linotype" pitchFamily="18" charset="0"/>
              </a:rPr>
              <a:t>Nunton</a:t>
            </a:r>
            <a:r>
              <a:rPr lang="en-GB" dirty="0" smtClean="0">
                <a:latin typeface="Palatino Linotype" pitchFamily="18" charset="0"/>
              </a:rPr>
              <a:t> Farm has changed in order to maximise its potential as a business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636912"/>
            <a:ext cx="8640960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Nunton</a:t>
            </a:r>
            <a:r>
              <a:rPr lang="en-GB" dirty="0" smtClean="0"/>
              <a:t> Farm cropping 2017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22" y="1600200"/>
            <a:ext cx="6117756" cy="4525963"/>
          </a:xfrm>
        </p:spPr>
      </p:pic>
    </p:spTree>
    <p:extLst>
      <p:ext uri="{BB962C8B-B14F-4D97-AF65-F5344CB8AC3E}">
        <p14:creationId xmlns:p14="http://schemas.microsoft.com/office/powerpoint/2010/main" val="1193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 of a Dairy Farm I,P,O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9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GB" sz="2000" dirty="0"/>
              <a:t>You should be able to answer these questions following the farm visit: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5500" dirty="0"/>
              <a:t/>
            </a:r>
            <a:br>
              <a:rPr lang="en-GB" sz="5500" dirty="0"/>
            </a:br>
            <a:r>
              <a:rPr lang="en-GB" sz="5500" dirty="0"/>
              <a:t/>
            </a:r>
            <a:br>
              <a:rPr lang="en-GB" sz="5500" dirty="0"/>
            </a:br>
            <a:r>
              <a:rPr lang="en-GB" sz="5500" dirty="0"/>
              <a:t> 	What are the inputs, processes and outputs</a:t>
            </a:r>
            <a:r>
              <a:rPr lang="en-GB" sz="5500" dirty="0" smtClean="0"/>
              <a:t>?</a:t>
            </a:r>
          </a:p>
          <a:p>
            <a:pPr marL="0" indent="0">
              <a:buNone/>
            </a:pPr>
            <a:r>
              <a:rPr lang="en-GB" sz="5500" dirty="0"/>
              <a:t/>
            </a:r>
            <a:br>
              <a:rPr lang="en-GB" sz="5500" dirty="0"/>
            </a:br>
            <a:r>
              <a:rPr lang="en-GB" sz="5500" dirty="0"/>
              <a:t> 	Which crops are grown on the farm? Why?</a:t>
            </a:r>
            <a:br>
              <a:rPr lang="en-GB" sz="5500" dirty="0"/>
            </a:br>
            <a:r>
              <a:rPr lang="en-GB" sz="5500" dirty="0"/>
              <a:t/>
            </a:r>
            <a:br>
              <a:rPr lang="en-GB" sz="5500" dirty="0"/>
            </a:br>
            <a:r>
              <a:rPr lang="en-GB" sz="5500" dirty="0"/>
              <a:t> 	How has the farm changed over time?</a:t>
            </a:r>
            <a:br>
              <a:rPr lang="en-GB" sz="5500" dirty="0"/>
            </a:br>
            <a:endParaRPr lang="en-GB" sz="5500" dirty="0" smtClean="0"/>
          </a:p>
          <a:p>
            <a:pPr marL="0" indent="0">
              <a:buNone/>
            </a:pPr>
            <a:r>
              <a:rPr lang="en-GB" sz="5500" dirty="0" smtClean="0"/>
              <a:t> </a:t>
            </a:r>
            <a:r>
              <a:rPr lang="en-GB" sz="5500" dirty="0"/>
              <a:t>	Why have these changes occurred?</a:t>
            </a:r>
            <a:br>
              <a:rPr lang="en-GB" sz="5500" dirty="0"/>
            </a:br>
            <a:r>
              <a:rPr lang="en-GB" sz="5500" dirty="0"/>
              <a:t/>
            </a:r>
            <a:br>
              <a:rPr lang="en-GB" sz="5500" dirty="0"/>
            </a:br>
            <a:r>
              <a:rPr lang="en-GB" sz="5500" dirty="0"/>
              <a:t> 	What machinery is used on the farm?</a:t>
            </a:r>
            <a:br>
              <a:rPr lang="en-GB" sz="5500" dirty="0"/>
            </a:br>
            <a:endParaRPr lang="en-GB" sz="5500" dirty="0" smtClean="0"/>
          </a:p>
          <a:p>
            <a:pPr marL="0" indent="0">
              <a:buNone/>
            </a:pPr>
            <a:r>
              <a:rPr lang="en-GB" sz="5500" dirty="0" smtClean="0"/>
              <a:t> </a:t>
            </a:r>
            <a:r>
              <a:rPr lang="en-GB" sz="5500" dirty="0"/>
              <a:t>	How has this changed over time?</a:t>
            </a:r>
            <a:br>
              <a:rPr lang="en-GB" sz="5500" dirty="0"/>
            </a:br>
            <a:r>
              <a:rPr lang="en-GB" sz="5500" dirty="0"/>
              <a:t/>
            </a:r>
            <a:br>
              <a:rPr lang="en-GB" sz="5500" dirty="0"/>
            </a:br>
            <a:r>
              <a:rPr lang="en-GB" sz="5500" dirty="0"/>
              <a:t> 	Who buys the milk produced on </a:t>
            </a:r>
            <a:r>
              <a:rPr lang="en-GB" sz="5500" dirty="0" err="1"/>
              <a:t>Nunton</a:t>
            </a:r>
            <a:r>
              <a:rPr lang="en-GB" sz="5500" dirty="0"/>
              <a:t> Farm?</a:t>
            </a:r>
            <a:br>
              <a:rPr lang="en-GB" sz="5500" dirty="0"/>
            </a:br>
            <a:r>
              <a:rPr lang="en-GB" sz="5500" dirty="0"/>
              <a:t/>
            </a:r>
            <a:br>
              <a:rPr lang="en-GB" sz="5500" dirty="0"/>
            </a:br>
            <a:r>
              <a:rPr lang="en-GB" sz="5500" dirty="0"/>
              <a:t> 	Are all dairy farms the same?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16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Present </a:t>
            </a:r>
            <a:r>
              <a:rPr lang="en-GB" dirty="0"/>
              <a:t>your findings on one side of A4.</a:t>
            </a:r>
          </a:p>
          <a:p>
            <a:r>
              <a:rPr lang="en-GB" dirty="0"/>
              <a:t>You must include the following:</a:t>
            </a:r>
          </a:p>
          <a:p>
            <a:r>
              <a:rPr lang="en-GB" dirty="0"/>
              <a:t>The Inputs, processes and outputs of a Dairy Farm</a:t>
            </a:r>
          </a:p>
          <a:p>
            <a:r>
              <a:rPr lang="en-GB" dirty="0"/>
              <a:t>What makes </a:t>
            </a:r>
            <a:r>
              <a:rPr lang="en-GB" dirty="0" err="1"/>
              <a:t>Nunton</a:t>
            </a:r>
            <a:r>
              <a:rPr lang="en-GB" dirty="0"/>
              <a:t> Farm business different from other dairy farms?</a:t>
            </a:r>
          </a:p>
          <a:p>
            <a:r>
              <a:rPr lang="en-GB" dirty="0"/>
              <a:t>What do you think has contributed to the </a:t>
            </a:r>
            <a:r>
              <a:rPr lang="en-GB" dirty="0" err="1"/>
              <a:t>the</a:t>
            </a:r>
            <a:r>
              <a:rPr lang="en-GB" dirty="0"/>
              <a:t> success on </a:t>
            </a:r>
            <a:r>
              <a:rPr lang="en-GB" dirty="0" err="1"/>
              <a:t>Nunton</a:t>
            </a:r>
            <a:r>
              <a:rPr lang="en-GB" dirty="0"/>
              <a:t> Farm? </a:t>
            </a:r>
          </a:p>
          <a:p>
            <a:r>
              <a:rPr lang="en-GB" dirty="0"/>
              <a:t>Any other relevant information/ pictures/diagrams</a:t>
            </a:r>
          </a:p>
        </p:txBody>
      </p:sp>
    </p:spTree>
    <p:extLst>
      <p:ext uri="{BB962C8B-B14F-4D97-AF65-F5344CB8AC3E}">
        <p14:creationId xmlns:p14="http://schemas.microsoft.com/office/powerpoint/2010/main" val="382106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138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Nunton Farm Field Study</vt:lpstr>
      <vt:lpstr>Nunton Farm Field Study</vt:lpstr>
      <vt:lpstr>Nunton Farm cropping 2017</vt:lpstr>
      <vt:lpstr>An example of a Dairy Farm I,P,O</vt:lpstr>
      <vt:lpstr>You should be able to answer these questions following the farm visit:</vt:lpstr>
      <vt:lpstr>TASK:</vt:lpstr>
    </vt:vector>
  </TitlesOfParts>
  <Company>Bishop Wordsworth's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Nunton Farm Field Study</dc:title>
  <dc:creator>setup-Software Setup Account</dc:creator>
  <cp:lastModifiedBy>setup-Software Setup Account</cp:lastModifiedBy>
  <cp:revision>3</cp:revision>
  <dcterms:created xsi:type="dcterms:W3CDTF">2013-07-09T08:04:27Z</dcterms:created>
  <dcterms:modified xsi:type="dcterms:W3CDTF">2017-06-05T11:26:32Z</dcterms:modified>
</cp:coreProperties>
</file>