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C384-E630-4BED-9376-97A66AED880A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D80F-1247-41EF-BC13-5FE0B3691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20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C384-E630-4BED-9376-97A66AED880A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D80F-1247-41EF-BC13-5FE0B3691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69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C384-E630-4BED-9376-97A66AED880A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D80F-1247-41EF-BC13-5FE0B3691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204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C384-E630-4BED-9376-97A66AED880A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D80F-1247-41EF-BC13-5FE0B3691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18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C384-E630-4BED-9376-97A66AED880A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D80F-1247-41EF-BC13-5FE0B3691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60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C384-E630-4BED-9376-97A66AED880A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D80F-1247-41EF-BC13-5FE0B3691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90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C384-E630-4BED-9376-97A66AED880A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D80F-1247-41EF-BC13-5FE0B3691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30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C384-E630-4BED-9376-97A66AED880A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D80F-1247-41EF-BC13-5FE0B3691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53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C384-E630-4BED-9376-97A66AED880A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D80F-1247-41EF-BC13-5FE0B3691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47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C384-E630-4BED-9376-97A66AED880A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D80F-1247-41EF-BC13-5FE0B3691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11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C384-E630-4BED-9376-97A66AED880A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D80F-1247-41EF-BC13-5FE0B3691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51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8C384-E630-4BED-9376-97A66AED880A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BD80F-1247-41EF-BC13-5FE0B3691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16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4000"/>
            <a:ext cx="8784976" cy="688256"/>
          </a:xfrm>
        </p:spPr>
        <p:txBody>
          <a:bodyPr lIns="36000" tIns="36000" rIns="36000" bIns="36000">
            <a:spAutoFit/>
          </a:bodyPr>
          <a:lstStyle/>
          <a:p>
            <a:r>
              <a:rPr lang="en-GB" sz="4000" b="1" dirty="0"/>
              <a:t>Changes in economic activity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498081"/>
            <a:ext cx="9144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Collate the number of parents in each </a:t>
            </a:r>
            <a:r>
              <a:rPr lang="en-GB" sz="2000" u="sng" dirty="0"/>
              <a:t>sector</a:t>
            </a:r>
            <a:r>
              <a:rPr lang="en-GB" sz="2000" dirty="0"/>
              <a:t> for your class.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Draw a pie chart of the employment structure of the parents of your class.  Use the same key as before.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How does it compare to the one for England &amp; Wales in 2011?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Suggest reasons for any similarities or differences you can see.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336026"/>
              </p:ext>
            </p:extLst>
          </p:nvPr>
        </p:nvGraphicFramePr>
        <p:xfrm>
          <a:off x="1264830" y="1908466"/>
          <a:ext cx="6418859" cy="16273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48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Numbers</a:t>
                      </a:r>
                      <a:endParaRPr lang="en-GB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Percentage (out of 30)</a:t>
                      </a:r>
                      <a:endParaRPr lang="en-GB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8845">
                <a:tc>
                  <a:txBody>
                    <a:bodyPr/>
                    <a:lstStyle/>
                    <a:p>
                      <a:r>
                        <a:rPr lang="en-GB" b="1" dirty="0"/>
                        <a:t>Primary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8845">
                <a:tc>
                  <a:txBody>
                    <a:bodyPr/>
                    <a:lstStyle/>
                    <a:p>
                      <a:r>
                        <a:rPr lang="en-GB" b="1" dirty="0"/>
                        <a:t>Secondary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8845">
                <a:tc>
                  <a:txBody>
                    <a:bodyPr/>
                    <a:lstStyle/>
                    <a:p>
                      <a:r>
                        <a:rPr lang="en-GB" b="1" dirty="0"/>
                        <a:t>Tertiary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6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Changes in economic activity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economic activity</dc:title>
  <dc:creator>setup-Software Setup Account</dc:creator>
  <cp:lastModifiedBy>setup-Software Setup Account</cp:lastModifiedBy>
  <cp:revision>1</cp:revision>
  <dcterms:created xsi:type="dcterms:W3CDTF">2018-04-19T13:11:15Z</dcterms:created>
  <dcterms:modified xsi:type="dcterms:W3CDTF">2018-04-19T13:16:13Z</dcterms:modified>
</cp:coreProperties>
</file>