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A45-9F3B-46BF-AB6D-F14DFAEC89AA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D5A9-3CB4-43A8-90E6-B4A97CA33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5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A45-9F3B-46BF-AB6D-F14DFAEC89AA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D5A9-3CB4-43A8-90E6-B4A97CA33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23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A45-9F3B-46BF-AB6D-F14DFAEC89AA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D5A9-3CB4-43A8-90E6-B4A97CA33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4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A45-9F3B-46BF-AB6D-F14DFAEC89AA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D5A9-3CB4-43A8-90E6-B4A97CA33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A45-9F3B-46BF-AB6D-F14DFAEC89AA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D5A9-3CB4-43A8-90E6-B4A97CA33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71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A45-9F3B-46BF-AB6D-F14DFAEC89AA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D5A9-3CB4-43A8-90E6-B4A97CA33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64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A45-9F3B-46BF-AB6D-F14DFAEC89AA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D5A9-3CB4-43A8-90E6-B4A97CA33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A45-9F3B-46BF-AB6D-F14DFAEC89AA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D5A9-3CB4-43A8-90E6-B4A97CA33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A45-9F3B-46BF-AB6D-F14DFAEC89AA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D5A9-3CB4-43A8-90E6-B4A97CA33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6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A45-9F3B-46BF-AB6D-F14DFAEC89AA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D5A9-3CB4-43A8-90E6-B4A97CA33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7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BA45-9F3B-46BF-AB6D-F14DFAEC89AA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D5A9-3CB4-43A8-90E6-B4A97CA33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2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BA45-9F3B-46BF-AB6D-F14DFAEC89AA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D5A9-3CB4-43A8-90E6-B4A97CA33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89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cSj17su9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Data Presentation Methods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5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Flow line maps show flows or movement between places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7272808" cy="47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74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Line Graphs – are used to present continuous data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6984775" cy="49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5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Bar Charts – are used to present discrete data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77686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eography bar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08912" cy="627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Histograms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7344815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70485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1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28674"/>
            <a:ext cx="7560840" cy="548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6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Digimaps</a:t>
            </a:r>
            <a:r>
              <a:rPr lang="en-GB" dirty="0" smtClean="0"/>
              <a:t> can use simple GIS to show different types of land use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560840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film will show you how to use GIS on a </a:t>
            </a:r>
            <a:r>
              <a:rPr lang="en-GB" dirty="0" err="1" smtClean="0"/>
              <a:t>Digimap</a:t>
            </a:r>
            <a:endParaRPr lang="en-GB" dirty="0"/>
          </a:p>
        </p:txBody>
      </p:sp>
      <p:pic>
        <p:nvPicPr>
          <p:cNvPr id="4" name="AJcSj17su9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5765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55</Words>
  <Application>Microsoft Office PowerPoint</Application>
  <PresentationFormat>On-screen Show (4:3)</PresentationFormat>
  <Paragraphs>7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Data Presentation Methods</vt:lpstr>
      <vt:lpstr>Line Graphs – are used to present continuous data</vt:lpstr>
      <vt:lpstr>Bar Charts – are used to present discrete data</vt:lpstr>
      <vt:lpstr>PowerPoint Presentation</vt:lpstr>
      <vt:lpstr>Histograms</vt:lpstr>
      <vt:lpstr>PowerPoint Presentation</vt:lpstr>
      <vt:lpstr>PowerPoint Presentation</vt:lpstr>
      <vt:lpstr>Digimaps can use simple GIS to show different types of land use</vt:lpstr>
      <vt:lpstr>This film will show you how to use GIS on a Digimap</vt:lpstr>
      <vt:lpstr>Flow line maps show flows or movement between places</vt:lpstr>
    </vt:vector>
  </TitlesOfParts>
  <Company>Bishop Wordsworth's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Presentation Methods</dc:title>
  <dc:creator>Software Setup Account</dc:creator>
  <cp:lastModifiedBy>Software Setup Account</cp:lastModifiedBy>
  <cp:revision>3</cp:revision>
  <dcterms:created xsi:type="dcterms:W3CDTF">2018-11-26T11:01:42Z</dcterms:created>
  <dcterms:modified xsi:type="dcterms:W3CDTF">2018-11-26T11:25:03Z</dcterms:modified>
</cp:coreProperties>
</file>