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5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92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44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2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2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3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3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2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93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Evaluating fieldwork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007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88640"/>
            <a:ext cx="8928992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smtClean="0"/>
              <a:t>Limitations of your investigation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These are things that might make your data inaccurate and/or conclusions unreliable, e.g.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Compared to the numbers of shoppers around, how many did you manage to ask?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Were the people you asked from a broad cross-section of Salisbury’s population?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How effective were your questions?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How accurately did you record footfall?  Did you make sure you did all three in the same way?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How reliable and consistent were you when doing the environmental quality surveys?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Having identified some issues, you need to think about the impacts these could have had on your results and therefore your conclusions, e.g.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Why would it matter if your EQ surveys were carried out differently?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Ideally, you will have some evidence to support your evaluation, e.g. by comparing your footfall figures with your questionnaire results…</a:t>
            </a:r>
          </a:p>
        </p:txBody>
      </p:sp>
    </p:spTree>
    <p:extLst>
      <p:ext uri="{BB962C8B-B14F-4D97-AF65-F5344CB8AC3E}">
        <p14:creationId xmlns:p14="http://schemas.microsoft.com/office/powerpoint/2010/main" val="22137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88640"/>
            <a:ext cx="892899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smtClean="0"/>
              <a:t>Improving your investigation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Identifying issues with your work is an important first step, but you also need to suggest how you could get round these issues if you were to do it again.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Suggestions for improvements must be sensible (you can’t ask </a:t>
            </a:r>
            <a:r>
              <a:rPr lang="en-GB" u="sng" dirty="0" smtClean="0"/>
              <a:t>every</a:t>
            </a:r>
            <a:r>
              <a:rPr lang="en-GB" dirty="0" smtClean="0"/>
              <a:t> shopper, for example!).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They must also arise from issues you’ve identified.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Think about how they would improve your results (and how do you </a:t>
            </a:r>
            <a:r>
              <a:rPr lang="en-GB" u="sng" dirty="0" smtClean="0"/>
              <a:t>know</a:t>
            </a:r>
            <a:r>
              <a:rPr lang="en-GB" dirty="0" smtClean="0"/>
              <a:t> this will be so?)</a:t>
            </a:r>
          </a:p>
        </p:txBody>
      </p:sp>
    </p:spTree>
    <p:extLst>
      <p:ext uri="{BB962C8B-B14F-4D97-AF65-F5344CB8AC3E}">
        <p14:creationId xmlns:p14="http://schemas.microsoft.com/office/powerpoint/2010/main" val="242218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231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Evaluating fieldwork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Analysing and interpreting</dc:title>
  <dc:creator>Software Setup Account</dc:creator>
  <cp:lastModifiedBy>Software Setup Account</cp:lastModifiedBy>
  <cp:revision>6</cp:revision>
  <dcterms:created xsi:type="dcterms:W3CDTF">2018-12-16T19:16:42Z</dcterms:created>
  <dcterms:modified xsi:type="dcterms:W3CDTF">2018-12-17T09:01:58Z</dcterms:modified>
</cp:coreProperties>
</file>