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1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75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19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92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44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2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02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13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3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42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C6F25-2804-462F-AD63-93D38560858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2BE07-2815-4287-BE9D-52A850104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93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Analysing and interpreting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70070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4149080"/>
            <a:ext cx="892899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3 people I asked agreed strongly with this statement.  7 people agreed.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Most people I asked agreed with this statement.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10 people I asked agreed with this statement 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10 out of 15 people I asked agreed with this statement.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2/3 of people I asked agreed with this statement.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3 people I asked agreed strongly with this statement and 3 other people disagreed with it.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The same number of people I asked agreed strongly with this statement as disagreed with it.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0518"/>
            <a:ext cx="6048672" cy="3725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74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752" y="4149080"/>
            <a:ext cx="90364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Overall, 2/3 of people I asked agreed or agreed strongly with this statement, with the majority of them (70%) simply agreeing.  Though the same number of people agreed strongly with this statement as disagreed with it, only 1 person strongly disagreed.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If I compare the answers to Q1, I see that most of those people who thought Salisbury’s city centre is very attractive (4/5) had only visited once or twice before.  People who shopped more frequently thought Salisbury’s city centre was not very attractive.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This is a very interesting result.  It might suggest that…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0518"/>
            <a:ext cx="6048672" cy="3725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662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199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Analysing and interpreting</vt:lpstr>
      <vt:lpstr>PowerPoint Presentation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Analysing and interpreting</dc:title>
  <dc:creator>Software Setup Account</dc:creator>
  <cp:lastModifiedBy>Software Setup Account</cp:lastModifiedBy>
  <cp:revision>2</cp:revision>
  <dcterms:created xsi:type="dcterms:W3CDTF">2018-12-16T19:16:42Z</dcterms:created>
  <dcterms:modified xsi:type="dcterms:W3CDTF">2018-12-17T09:01:43Z</dcterms:modified>
</cp:coreProperties>
</file>