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4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33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83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68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5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7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36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30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3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06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7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F245C-2E8A-49C0-BB9F-46D515E3B4A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8D3AF-7FF2-49C0-A065-8576BEC89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18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China – environmental issues research </a:t>
            </a:r>
            <a:r>
              <a:rPr lang="en-GB" b="1" dirty="0" smtClean="0"/>
              <a:t>task</a:t>
            </a:r>
          </a:p>
          <a:p>
            <a:r>
              <a:rPr lang="en-GB" b="1" smtClean="0"/>
              <a:t>_____________________________________________________________________</a:t>
            </a:r>
            <a:endParaRPr lang="en-GB" b="1" dirty="0" smtClean="0"/>
          </a:p>
          <a:p>
            <a:endParaRPr lang="en-GB" dirty="0"/>
          </a:p>
          <a:p>
            <a:r>
              <a:rPr lang="en-GB" dirty="0" smtClean="0"/>
              <a:t>Having looked at the images and information on the two </a:t>
            </a:r>
            <a:r>
              <a:rPr lang="en-GB" dirty="0" err="1" smtClean="0"/>
              <a:t>powerpoint</a:t>
            </a:r>
            <a:r>
              <a:rPr lang="en-GB" dirty="0" smtClean="0"/>
              <a:t> presentations you need to choose one of the following major </a:t>
            </a:r>
            <a:r>
              <a:rPr lang="en-GB" b="1" dirty="0" smtClean="0"/>
              <a:t>environmental  issues </a:t>
            </a:r>
            <a:r>
              <a:rPr lang="en-GB" dirty="0" smtClean="0"/>
              <a:t>in china:</a:t>
            </a:r>
          </a:p>
          <a:p>
            <a:pPr marL="342900" indent="-342900">
              <a:buFont typeface="+mj-lt"/>
              <a:buAutoNum type="alphaUcPeriod"/>
            </a:pPr>
            <a:endParaRPr lang="en-GB" dirty="0"/>
          </a:p>
          <a:p>
            <a:pPr marL="342900" indent="-342900">
              <a:buFont typeface="+mj-lt"/>
              <a:buAutoNum type="alphaUcPeriod"/>
            </a:pPr>
            <a:r>
              <a:rPr lang="en-GB" dirty="0" smtClean="0"/>
              <a:t>Air pollution, including acid rain.</a:t>
            </a:r>
          </a:p>
          <a:p>
            <a:pPr marL="342900" indent="-342900">
              <a:buFont typeface="+mj-lt"/>
              <a:buAutoNum type="alphaUcPeriod"/>
            </a:pPr>
            <a:r>
              <a:rPr lang="en-GB" dirty="0" smtClean="0"/>
              <a:t>Water pollution</a:t>
            </a:r>
          </a:p>
          <a:p>
            <a:pPr marL="342900" indent="-342900">
              <a:buFont typeface="+mj-lt"/>
              <a:buAutoNum type="alphaUcPeriod"/>
            </a:pPr>
            <a:r>
              <a:rPr lang="en-GB" dirty="0" smtClean="0"/>
              <a:t>Deforestation</a:t>
            </a:r>
          </a:p>
          <a:p>
            <a:pPr marL="342900" indent="-342900">
              <a:buAutoNum type="alphaUcPeriod"/>
            </a:pPr>
            <a:endParaRPr lang="en-GB" dirty="0"/>
          </a:p>
          <a:p>
            <a:r>
              <a:rPr lang="en-GB" dirty="0" smtClean="0"/>
              <a:t>For whichever environmental issue you choose, you need to answer the following questions and write up your findings in a word document.  Don’t forget, name and title.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 smtClean="0"/>
              <a:t>What is the environmental issue?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problems does it cause?</a:t>
            </a:r>
          </a:p>
          <a:p>
            <a:pPr marL="342900" indent="-342900">
              <a:buAutoNum type="arabicPeriod"/>
            </a:pPr>
            <a:r>
              <a:rPr lang="en-GB" dirty="0"/>
              <a:t>W</a:t>
            </a:r>
            <a:r>
              <a:rPr lang="en-GB" dirty="0" smtClean="0"/>
              <a:t>hy has is become such a problem in China?</a:t>
            </a:r>
          </a:p>
          <a:p>
            <a:pPr marL="342900" indent="-342900">
              <a:buAutoNum type="arabicPeriod"/>
            </a:pPr>
            <a:r>
              <a:rPr lang="en-GB" dirty="0" smtClean="0"/>
              <a:t>How does it compare to other countries and the rest of the world?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is China doing to try and reduce the impacts of the issue?</a:t>
            </a:r>
          </a:p>
          <a:p>
            <a:pPr marL="342900" indent="-342900">
              <a:buAutoNum type="arabicPeriod"/>
            </a:pPr>
            <a:r>
              <a:rPr lang="en-GB" dirty="0" smtClean="0"/>
              <a:t>Have any other countries around the world become involved in cleaning the air /water in China?</a:t>
            </a:r>
          </a:p>
          <a:p>
            <a:pPr marL="342900" indent="-342900">
              <a:buAutoNum type="arabicPeriod"/>
            </a:pPr>
            <a:r>
              <a:rPr lang="en-GB" dirty="0" smtClean="0"/>
              <a:t>Finally, what do YOU think China could (or should) do to try and become a more sustainable country? (You need to include a</a:t>
            </a:r>
            <a:r>
              <a:rPr lang="en-GB" b="1" dirty="0" smtClean="0"/>
              <a:t> definition </a:t>
            </a:r>
            <a:r>
              <a:rPr lang="en-GB" dirty="0" smtClean="0"/>
              <a:t>of </a:t>
            </a:r>
            <a:r>
              <a:rPr lang="en-GB" b="1" dirty="0" smtClean="0"/>
              <a:t>sustainable</a:t>
            </a:r>
            <a:r>
              <a:rPr lang="en-GB" dirty="0" smtClean="0"/>
              <a:t> here)</a:t>
            </a:r>
          </a:p>
        </p:txBody>
      </p:sp>
    </p:spTree>
    <p:extLst>
      <p:ext uri="{BB962C8B-B14F-4D97-AF65-F5344CB8AC3E}">
        <p14:creationId xmlns:p14="http://schemas.microsoft.com/office/powerpoint/2010/main" val="584819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175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3</cp:revision>
  <dcterms:created xsi:type="dcterms:W3CDTF">2018-02-04T15:52:14Z</dcterms:created>
  <dcterms:modified xsi:type="dcterms:W3CDTF">2018-02-05T11:37:45Z</dcterms:modified>
</cp:coreProperties>
</file>