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22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A1D7C-AD3C-4B24-B043-8BD8281B8FEC}" type="datetimeFigureOut">
              <a:rPr lang="en-GB" smtClean="0"/>
              <a:t>03/10/2016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16311-9703-43E5-B8A4-9DDEB64D0E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2334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A1D7C-AD3C-4B24-B043-8BD8281B8FEC}" type="datetimeFigureOut">
              <a:rPr lang="en-GB" smtClean="0"/>
              <a:t>03/10/2016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16311-9703-43E5-B8A4-9DDEB64D0E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4555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A1D7C-AD3C-4B24-B043-8BD8281B8FEC}" type="datetimeFigureOut">
              <a:rPr lang="en-GB" smtClean="0"/>
              <a:t>03/10/2016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16311-9703-43E5-B8A4-9DDEB64D0E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5672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A1D7C-AD3C-4B24-B043-8BD8281B8FEC}" type="datetimeFigureOut">
              <a:rPr lang="en-GB" smtClean="0"/>
              <a:t>03/10/2016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16311-9703-43E5-B8A4-9DDEB64D0E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153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A1D7C-AD3C-4B24-B043-8BD8281B8FEC}" type="datetimeFigureOut">
              <a:rPr lang="en-GB" smtClean="0"/>
              <a:t>03/10/2016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16311-9703-43E5-B8A4-9DDEB64D0E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4184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A1D7C-AD3C-4B24-B043-8BD8281B8FEC}" type="datetimeFigureOut">
              <a:rPr lang="en-GB" smtClean="0"/>
              <a:t>03/10/2016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16311-9703-43E5-B8A4-9DDEB64D0E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5373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A1D7C-AD3C-4B24-B043-8BD8281B8FEC}" type="datetimeFigureOut">
              <a:rPr lang="en-GB" smtClean="0"/>
              <a:t>03/10/2016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16311-9703-43E5-B8A4-9DDEB64D0E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0260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A1D7C-AD3C-4B24-B043-8BD8281B8FEC}" type="datetimeFigureOut">
              <a:rPr lang="en-GB" smtClean="0"/>
              <a:t>03/10/2016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16311-9703-43E5-B8A4-9DDEB64D0E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2266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A1D7C-AD3C-4B24-B043-8BD8281B8FEC}" type="datetimeFigureOut">
              <a:rPr lang="en-GB" smtClean="0"/>
              <a:t>03/10/2016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16311-9703-43E5-B8A4-9DDEB64D0E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0947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A1D7C-AD3C-4B24-B043-8BD8281B8FEC}" type="datetimeFigureOut">
              <a:rPr lang="en-GB" smtClean="0"/>
              <a:t>03/10/2016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16311-9703-43E5-B8A4-9DDEB64D0E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434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A1D7C-AD3C-4B24-B043-8BD8281B8FEC}" type="datetimeFigureOut">
              <a:rPr lang="en-GB" smtClean="0"/>
              <a:t>03/10/2016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16311-9703-43E5-B8A4-9DDEB64D0E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6642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EA1D7C-AD3C-4B24-B043-8BD8281B8FEC}" type="datetimeFigureOut">
              <a:rPr lang="en-GB" smtClean="0"/>
              <a:t>03/10/2016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516311-9703-43E5-B8A4-9DDEB64D0E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4215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70" y="476672"/>
            <a:ext cx="8195206" cy="5884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432664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08" y="127826"/>
            <a:ext cx="3995936" cy="2869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016" y="3377400"/>
            <a:ext cx="4283968" cy="30759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0284" y="122627"/>
            <a:ext cx="3995936" cy="2869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8512" y="3383536"/>
            <a:ext cx="4283968" cy="30759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689370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Bishop Wordsworth's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setup-Software Setup Account</dc:creator>
  <cp:lastModifiedBy>setup-Software Setup Account</cp:lastModifiedBy>
  <cp:revision>1</cp:revision>
  <cp:lastPrinted>2016-10-03T12:42:57Z</cp:lastPrinted>
  <dcterms:created xsi:type="dcterms:W3CDTF">2016-10-03T12:41:37Z</dcterms:created>
  <dcterms:modified xsi:type="dcterms:W3CDTF">2016-10-03T12:44:41Z</dcterms:modified>
</cp:coreProperties>
</file>