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8" r:id="rId3"/>
    <p:sldMasterId id="2147483720" r:id="rId4"/>
    <p:sldMasterId id="2147483732" r:id="rId5"/>
    <p:sldMasterId id="2147483744" r:id="rId6"/>
    <p:sldMasterId id="2147483756" r:id="rId7"/>
    <p:sldMasterId id="2147483768" r:id="rId8"/>
    <p:sldMasterId id="2147483780" r:id="rId9"/>
    <p:sldMasterId id="2147483792" r:id="rId10"/>
    <p:sldMasterId id="2147483804" r:id="rId11"/>
    <p:sldMasterId id="2147483816" r:id="rId12"/>
    <p:sldMasterId id="2147483828" r:id="rId13"/>
    <p:sldMasterId id="2147483840" r:id="rId14"/>
  </p:sldMasterIdLst>
  <p:sldIdLst>
    <p:sldId id="265" r:id="rId15"/>
    <p:sldId id="295" r:id="rId16"/>
    <p:sldId id="300" r:id="rId17"/>
    <p:sldId id="282" r:id="rId18"/>
    <p:sldId id="285" r:id="rId19"/>
    <p:sldId id="302" r:id="rId20"/>
    <p:sldId id="286" r:id="rId21"/>
    <p:sldId id="291" r:id="rId22"/>
    <p:sldId id="287" r:id="rId23"/>
    <p:sldId id="266" r:id="rId24"/>
    <p:sldId id="264" r:id="rId25"/>
    <p:sldId id="277" r:id="rId26"/>
    <p:sldId id="272" r:id="rId27"/>
    <p:sldId id="278" r:id="rId28"/>
    <p:sldId id="296" r:id="rId29"/>
    <p:sldId id="267" r:id="rId30"/>
    <p:sldId id="268" r:id="rId31"/>
    <p:sldId id="308" r:id="rId32"/>
    <p:sldId id="307" r:id="rId33"/>
    <p:sldId id="309" r:id="rId34"/>
    <p:sldId id="305" r:id="rId35"/>
    <p:sldId id="306" r:id="rId36"/>
    <p:sldId id="279" r:id="rId37"/>
    <p:sldId id="271" r:id="rId38"/>
    <p:sldId id="273" r:id="rId39"/>
    <p:sldId id="274" r:id="rId40"/>
    <p:sldId id="298" r:id="rId41"/>
    <p:sldId id="297"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7" d="100"/>
          <a:sy n="77" d="100"/>
        </p:scale>
        <p:origin x="-1362" y="-3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34D4FF-A510-4B41-BB5F-90852D6BBD0E}" type="doc">
      <dgm:prSet loTypeId="urn:microsoft.com/office/officeart/2005/8/layout/matrix1" loCatId="matrix" qsTypeId="urn:microsoft.com/office/officeart/2005/8/quickstyle/simple1" qsCatId="simple" csTypeId="urn:microsoft.com/office/officeart/2005/8/colors/colorful1#1" csCatId="colorful" phldr="1"/>
      <dgm:spPr/>
      <dgm:t>
        <a:bodyPr/>
        <a:lstStyle/>
        <a:p>
          <a:endParaRPr lang="en-GB"/>
        </a:p>
      </dgm:t>
    </dgm:pt>
    <dgm:pt modelId="{63CAF321-F422-4D99-887B-CBCA5568D67E}">
      <dgm:prSet phldrT="[Text]" phldr="1"/>
      <dgm:spPr/>
      <dgm:t>
        <a:bodyPr/>
        <a:lstStyle/>
        <a:p>
          <a:endParaRPr lang="en-GB" dirty="0"/>
        </a:p>
      </dgm:t>
    </dgm:pt>
    <dgm:pt modelId="{00D03912-13B3-4827-8318-BEA238C11841}" type="parTrans" cxnId="{D190AEE6-71FB-45AB-952E-F0C04143D50F}">
      <dgm:prSet/>
      <dgm:spPr/>
      <dgm:t>
        <a:bodyPr/>
        <a:lstStyle/>
        <a:p>
          <a:endParaRPr lang="en-GB"/>
        </a:p>
      </dgm:t>
    </dgm:pt>
    <dgm:pt modelId="{210DE82B-4B25-4DAF-95DA-F88976901E15}" type="sibTrans" cxnId="{D190AEE6-71FB-45AB-952E-F0C04143D50F}">
      <dgm:prSet/>
      <dgm:spPr/>
      <dgm:t>
        <a:bodyPr/>
        <a:lstStyle/>
        <a:p>
          <a:endParaRPr lang="en-GB"/>
        </a:p>
      </dgm:t>
    </dgm:pt>
    <dgm:pt modelId="{AD15B107-CBEE-40F1-833A-BD06659C4A4B}">
      <dgm:prSet phldrT="[Text]"/>
      <dgm:spPr/>
      <dgm:t>
        <a:bodyPr/>
        <a:lstStyle/>
        <a:p>
          <a:r>
            <a:rPr lang="en-GB" dirty="0" smtClean="0"/>
            <a:t>Ability</a:t>
          </a:r>
          <a:endParaRPr lang="en-GB" dirty="0"/>
        </a:p>
      </dgm:t>
    </dgm:pt>
    <dgm:pt modelId="{62DC3493-D49A-4B4A-A65C-2EFC3A6361F1}" type="parTrans" cxnId="{8BC98388-A8A8-4987-B0F3-7F7CD3B365D6}">
      <dgm:prSet/>
      <dgm:spPr/>
      <dgm:t>
        <a:bodyPr/>
        <a:lstStyle/>
        <a:p>
          <a:endParaRPr lang="en-GB"/>
        </a:p>
      </dgm:t>
    </dgm:pt>
    <dgm:pt modelId="{88620442-B14B-47DA-8FF3-1C94A5CF4ECB}" type="sibTrans" cxnId="{8BC98388-A8A8-4987-B0F3-7F7CD3B365D6}">
      <dgm:prSet/>
      <dgm:spPr/>
      <dgm:t>
        <a:bodyPr/>
        <a:lstStyle/>
        <a:p>
          <a:endParaRPr lang="en-GB"/>
        </a:p>
      </dgm:t>
    </dgm:pt>
    <dgm:pt modelId="{4D4C7BC7-976C-4D0F-9752-2C7892B14378}">
      <dgm:prSet phldrT="[Text]"/>
      <dgm:spPr/>
      <dgm:t>
        <a:bodyPr/>
        <a:lstStyle/>
        <a:p>
          <a:r>
            <a:rPr lang="en-GB" dirty="0" smtClean="0"/>
            <a:t>Task difficulty</a:t>
          </a:r>
          <a:endParaRPr lang="en-GB" dirty="0"/>
        </a:p>
      </dgm:t>
    </dgm:pt>
    <dgm:pt modelId="{09D463FF-AE63-4004-AB1A-DEB22A2BBF10}" type="parTrans" cxnId="{AA9D8BD4-BB21-42A4-B409-57CB07458142}">
      <dgm:prSet/>
      <dgm:spPr/>
      <dgm:t>
        <a:bodyPr/>
        <a:lstStyle/>
        <a:p>
          <a:endParaRPr lang="en-GB"/>
        </a:p>
      </dgm:t>
    </dgm:pt>
    <dgm:pt modelId="{97D13939-1398-4B9D-B165-A3B4387A7EAC}" type="sibTrans" cxnId="{AA9D8BD4-BB21-42A4-B409-57CB07458142}">
      <dgm:prSet/>
      <dgm:spPr/>
      <dgm:t>
        <a:bodyPr/>
        <a:lstStyle/>
        <a:p>
          <a:endParaRPr lang="en-GB"/>
        </a:p>
      </dgm:t>
    </dgm:pt>
    <dgm:pt modelId="{49062F97-A78C-46B9-89A4-F7E0031C5E98}">
      <dgm:prSet/>
      <dgm:spPr/>
      <dgm:t>
        <a:bodyPr/>
        <a:lstStyle/>
        <a:p>
          <a:r>
            <a:rPr lang="en-GB" dirty="0" smtClean="0"/>
            <a:t>Effort</a:t>
          </a:r>
          <a:endParaRPr lang="en-GB" dirty="0"/>
        </a:p>
      </dgm:t>
    </dgm:pt>
    <dgm:pt modelId="{78BD8825-CFA5-4F5E-BD14-42133F6FF79C}" type="parTrans" cxnId="{A8505E8D-D748-45E1-B255-9428EC59B182}">
      <dgm:prSet/>
      <dgm:spPr/>
      <dgm:t>
        <a:bodyPr/>
        <a:lstStyle/>
        <a:p>
          <a:endParaRPr lang="en-GB"/>
        </a:p>
      </dgm:t>
    </dgm:pt>
    <dgm:pt modelId="{AA2651CA-A69B-42E6-85AF-19F23AEFB7B8}" type="sibTrans" cxnId="{A8505E8D-D748-45E1-B255-9428EC59B182}">
      <dgm:prSet/>
      <dgm:spPr/>
      <dgm:t>
        <a:bodyPr/>
        <a:lstStyle/>
        <a:p>
          <a:endParaRPr lang="en-GB"/>
        </a:p>
      </dgm:t>
    </dgm:pt>
    <dgm:pt modelId="{B618EC0B-188E-4300-B4E4-CB3A3C6F6184}">
      <dgm:prSet/>
      <dgm:spPr/>
      <dgm:t>
        <a:bodyPr/>
        <a:lstStyle/>
        <a:p>
          <a:r>
            <a:rPr lang="en-GB" dirty="0" smtClean="0"/>
            <a:t>Luck</a:t>
          </a:r>
          <a:endParaRPr lang="en-GB" dirty="0"/>
        </a:p>
      </dgm:t>
    </dgm:pt>
    <dgm:pt modelId="{6FB3AD21-752E-477D-B394-7B855EBF638F}" type="parTrans" cxnId="{0DE7616A-2D6C-4664-87D9-CCE4C0AD147D}">
      <dgm:prSet/>
      <dgm:spPr/>
      <dgm:t>
        <a:bodyPr/>
        <a:lstStyle/>
        <a:p>
          <a:endParaRPr lang="en-GB"/>
        </a:p>
      </dgm:t>
    </dgm:pt>
    <dgm:pt modelId="{3708EE4D-C738-46E4-A948-168137444EB3}" type="sibTrans" cxnId="{0DE7616A-2D6C-4664-87D9-CCE4C0AD147D}">
      <dgm:prSet/>
      <dgm:spPr/>
      <dgm:t>
        <a:bodyPr/>
        <a:lstStyle/>
        <a:p>
          <a:endParaRPr lang="en-GB"/>
        </a:p>
      </dgm:t>
    </dgm:pt>
    <dgm:pt modelId="{D0ABABE1-CDAA-40A2-99DE-F60477288391}" type="pres">
      <dgm:prSet presAssocID="{AB34D4FF-A510-4B41-BB5F-90852D6BBD0E}" presName="diagram" presStyleCnt="0">
        <dgm:presLayoutVars>
          <dgm:chMax val="1"/>
          <dgm:dir/>
          <dgm:animLvl val="ctr"/>
          <dgm:resizeHandles val="exact"/>
        </dgm:presLayoutVars>
      </dgm:prSet>
      <dgm:spPr/>
      <dgm:t>
        <a:bodyPr/>
        <a:lstStyle/>
        <a:p>
          <a:endParaRPr lang="en-GB"/>
        </a:p>
      </dgm:t>
    </dgm:pt>
    <dgm:pt modelId="{7584F9F8-1126-45BC-9EA6-7EF408E76489}" type="pres">
      <dgm:prSet presAssocID="{AB34D4FF-A510-4B41-BB5F-90852D6BBD0E}" presName="matrix" presStyleCnt="0"/>
      <dgm:spPr/>
    </dgm:pt>
    <dgm:pt modelId="{A1522F92-1450-4870-A935-0253ECD78B95}" type="pres">
      <dgm:prSet presAssocID="{AB34D4FF-A510-4B41-BB5F-90852D6BBD0E}" presName="tile1" presStyleLbl="node1" presStyleIdx="0" presStyleCnt="4"/>
      <dgm:spPr/>
      <dgm:t>
        <a:bodyPr/>
        <a:lstStyle/>
        <a:p>
          <a:endParaRPr lang="en-GB"/>
        </a:p>
      </dgm:t>
    </dgm:pt>
    <dgm:pt modelId="{D6EB6EA6-82BA-4689-8DD7-94F673C700DA}" type="pres">
      <dgm:prSet presAssocID="{AB34D4FF-A510-4B41-BB5F-90852D6BBD0E}" presName="tile1text" presStyleLbl="node1" presStyleIdx="0" presStyleCnt="4">
        <dgm:presLayoutVars>
          <dgm:chMax val="0"/>
          <dgm:chPref val="0"/>
          <dgm:bulletEnabled val="1"/>
        </dgm:presLayoutVars>
      </dgm:prSet>
      <dgm:spPr/>
      <dgm:t>
        <a:bodyPr/>
        <a:lstStyle/>
        <a:p>
          <a:endParaRPr lang="en-GB"/>
        </a:p>
      </dgm:t>
    </dgm:pt>
    <dgm:pt modelId="{023D7198-A74D-4F09-9CCC-7D4353263515}" type="pres">
      <dgm:prSet presAssocID="{AB34D4FF-A510-4B41-BB5F-90852D6BBD0E}" presName="tile2" presStyleLbl="node1" presStyleIdx="1" presStyleCnt="4"/>
      <dgm:spPr/>
      <dgm:t>
        <a:bodyPr/>
        <a:lstStyle/>
        <a:p>
          <a:endParaRPr lang="en-GB"/>
        </a:p>
      </dgm:t>
    </dgm:pt>
    <dgm:pt modelId="{045D93E0-7E19-4236-917C-81D7C8D1F2E2}" type="pres">
      <dgm:prSet presAssocID="{AB34D4FF-A510-4B41-BB5F-90852D6BBD0E}" presName="tile2text" presStyleLbl="node1" presStyleIdx="1" presStyleCnt="4">
        <dgm:presLayoutVars>
          <dgm:chMax val="0"/>
          <dgm:chPref val="0"/>
          <dgm:bulletEnabled val="1"/>
        </dgm:presLayoutVars>
      </dgm:prSet>
      <dgm:spPr/>
      <dgm:t>
        <a:bodyPr/>
        <a:lstStyle/>
        <a:p>
          <a:endParaRPr lang="en-GB"/>
        </a:p>
      </dgm:t>
    </dgm:pt>
    <dgm:pt modelId="{15FE47B3-88AD-45E3-97D6-87888B6137BA}" type="pres">
      <dgm:prSet presAssocID="{AB34D4FF-A510-4B41-BB5F-90852D6BBD0E}" presName="tile3" presStyleLbl="node1" presStyleIdx="2" presStyleCnt="4"/>
      <dgm:spPr/>
      <dgm:t>
        <a:bodyPr/>
        <a:lstStyle/>
        <a:p>
          <a:endParaRPr lang="en-GB"/>
        </a:p>
      </dgm:t>
    </dgm:pt>
    <dgm:pt modelId="{1F8667EC-653F-41F3-B0AD-D152C4C8596D}" type="pres">
      <dgm:prSet presAssocID="{AB34D4FF-A510-4B41-BB5F-90852D6BBD0E}" presName="tile3text" presStyleLbl="node1" presStyleIdx="2" presStyleCnt="4">
        <dgm:presLayoutVars>
          <dgm:chMax val="0"/>
          <dgm:chPref val="0"/>
          <dgm:bulletEnabled val="1"/>
        </dgm:presLayoutVars>
      </dgm:prSet>
      <dgm:spPr/>
      <dgm:t>
        <a:bodyPr/>
        <a:lstStyle/>
        <a:p>
          <a:endParaRPr lang="en-GB"/>
        </a:p>
      </dgm:t>
    </dgm:pt>
    <dgm:pt modelId="{AC687477-A385-4FEF-9D74-EA102712E74E}" type="pres">
      <dgm:prSet presAssocID="{AB34D4FF-A510-4B41-BB5F-90852D6BBD0E}" presName="tile4" presStyleLbl="node1" presStyleIdx="3" presStyleCnt="4"/>
      <dgm:spPr/>
      <dgm:t>
        <a:bodyPr/>
        <a:lstStyle/>
        <a:p>
          <a:endParaRPr lang="en-GB"/>
        </a:p>
      </dgm:t>
    </dgm:pt>
    <dgm:pt modelId="{904471C2-FA84-4D66-80CE-B9E908FCF93D}" type="pres">
      <dgm:prSet presAssocID="{AB34D4FF-A510-4B41-BB5F-90852D6BBD0E}" presName="tile4text" presStyleLbl="node1" presStyleIdx="3" presStyleCnt="4">
        <dgm:presLayoutVars>
          <dgm:chMax val="0"/>
          <dgm:chPref val="0"/>
          <dgm:bulletEnabled val="1"/>
        </dgm:presLayoutVars>
      </dgm:prSet>
      <dgm:spPr/>
      <dgm:t>
        <a:bodyPr/>
        <a:lstStyle/>
        <a:p>
          <a:endParaRPr lang="en-GB"/>
        </a:p>
      </dgm:t>
    </dgm:pt>
    <dgm:pt modelId="{A4371007-D79D-41E7-95B1-CC26D4ABA968}" type="pres">
      <dgm:prSet presAssocID="{AB34D4FF-A510-4B41-BB5F-90852D6BBD0E}" presName="centerTile" presStyleLbl="fgShp" presStyleIdx="0" presStyleCnt="1" custFlipVert="0" custScaleX="2500" custScaleY="14175">
        <dgm:presLayoutVars>
          <dgm:chMax val="0"/>
          <dgm:chPref val="0"/>
        </dgm:presLayoutVars>
      </dgm:prSet>
      <dgm:spPr/>
      <dgm:t>
        <a:bodyPr/>
        <a:lstStyle/>
        <a:p>
          <a:endParaRPr lang="en-GB"/>
        </a:p>
      </dgm:t>
    </dgm:pt>
  </dgm:ptLst>
  <dgm:cxnLst>
    <dgm:cxn modelId="{AA9D8BD4-BB21-42A4-B409-57CB07458142}" srcId="{63CAF321-F422-4D99-887B-CBCA5568D67E}" destId="{4D4C7BC7-976C-4D0F-9752-2C7892B14378}" srcOrd="1" destOrd="0" parTransId="{09D463FF-AE63-4004-AB1A-DEB22A2BBF10}" sibTransId="{97D13939-1398-4B9D-B165-A3B4387A7EAC}"/>
    <dgm:cxn modelId="{4891D3C0-F43E-4DD4-A9D7-90287087FD1F}" type="presOf" srcId="{AD15B107-CBEE-40F1-833A-BD06659C4A4B}" destId="{A1522F92-1450-4870-A935-0253ECD78B95}" srcOrd="0" destOrd="0" presId="urn:microsoft.com/office/officeart/2005/8/layout/matrix1"/>
    <dgm:cxn modelId="{E83D709D-1BC7-4AA3-AF94-41C442CC4AA5}" type="presOf" srcId="{4D4C7BC7-976C-4D0F-9752-2C7892B14378}" destId="{023D7198-A74D-4F09-9CCC-7D4353263515}" srcOrd="0" destOrd="0" presId="urn:microsoft.com/office/officeart/2005/8/layout/matrix1"/>
    <dgm:cxn modelId="{3F91B6D1-BDF4-4F23-9362-CAC40DF5E6C4}" type="presOf" srcId="{49062F97-A78C-46B9-89A4-F7E0031C5E98}" destId="{1F8667EC-653F-41F3-B0AD-D152C4C8596D}" srcOrd="1" destOrd="0" presId="urn:microsoft.com/office/officeart/2005/8/layout/matrix1"/>
    <dgm:cxn modelId="{D190AEE6-71FB-45AB-952E-F0C04143D50F}" srcId="{AB34D4FF-A510-4B41-BB5F-90852D6BBD0E}" destId="{63CAF321-F422-4D99-887B-CBCA5568D67E}" srcOrd="0" destOrd="0" parTransId="{00D03912-13B3-4827-8318-BEA238C11841}" sibTransId="{210DE82B-4B25-4DAF-95DA-F88976901E15}"/>
    <dgm:cxn modelId="{AACA5509-B0BB-4567-A060-EFC469B5D5E2}" type="presOf" srcId="{B618EC0B-188E-4300-B4E4-CB3A3C6F6184}" destId="{904471C2-FA84-4D66-80CE-B9E908FCF93D}" srcOrd="1" destOrd="0" presId="urn:microsoft.com/office/officeart/2005/8/layout/matrix1"/>
    <dgm:cxn modelId="{A8505E8D-D748-45E1-B255-9428EC59B182}" srcId="{63CAF321-F422-4D99-887B-CBCA5568D67E}" destId="{49062F97-A78C-46B9-89A4-F7E0031C5E98}" srcOrd="2" destOrd="0" parTransId="{78BD8825-CFA5-4F5E-BD14-42133F6FF79C}" sibTransId="{AA2651CA-A69B-42E6-85AF-19F23AEFB7B8}"/>
    <dgm:cxn modelId="{8B1707DE-A75E-4078-B104-C58927BE7848}" type="presOf" srcId="{AD15B107-CBEE-40F1-833A-BD06659C4A4B}" destId="{D6EB6EA6-82BA-4689-8DD7-94F673C700DA}" srcOrd="1" destOrd="0" presId="urn:microsoft.com/office/officeart/2005/8/layout/matrix1"/>
    <dgm:cxn modelId="{D1E23DAB-2402-4D66-94E0-0229DDB99B34}" type="presOf" srcId="{49062F97-A78C-46B9-89A4-F7E0031C5E98}" destId="{15FE47B3-88AD-45E3-97D6-87888B6137BA}" srcOrd="0" destOrd="0" presId="urn:microsoft.com/office/officeart/2005/8/layout/matrix1"/>
    <dgm:cxn modelId="{8BC98388-A8A8-4987-B0F3-7F7CD3B365D6}" srcId="{63CAF321-F422-4D99-887B-CBCA5568D67E}" destId="{AD15B107-CBEE-40F1-833A-BD06659C4A4B}" srcOrd="0" destOrd="0" parTransId="{62DC3493-D49A-4B4A-A65C-2EFC3A6361F1}" sibTransId="{88620442-B14B-47DA-8FF3-1C94A5CF4ECB}"/>
    <dgm:cxn modelId="{2B3A821E-ED9E-4B8A-B237-2F172B6C0D4A}" type="presOf" srcId="{B618EC0B-188E-4300-B4E4-CB3A3C6F6184}" destId="{AC687477-A385-4FEF-9D74-EA102712E74E}" srcOrd="0" destOrd="0" presId="urn:microsoft.com/office/officeart/2005/8/layout/matrix1"/>
    <dgm:cxn modelId="{5FBAFABD-4FE0-4117-AFF7-BEFC5660E0B0}" type="presOf" srcId="{4D4C7BC7-976C-4D0F-9752-2C7892B14378}" destId="{045D93E0-7E19-4236-917C-81D7C8D1F2E2}" srcOrd="1" destOrd="0" presId="urn:microsoft.com/office/officeart/2005/8/layout/matrix1"/>
    <dgm:cxn modelId="{A89B6278-D54B-4C79-8650-4A939D2BAD5F}" type="presOf" srcId="{63CAF321-F422-4D99-887B-CBCA5568D67E}" destId="{A4371007-D79D-41E7-95B1-CC26D4ABA968}" srcOrd="0" destOrd="0" presId="urn:microsoft.com/office/officeart/2005/8/layout/matrix1"/>
    <dgm:cxn modelId="{0DE7616A-2D6C-4664-87D9-CCE4C0AD147D}" srcId="{63CAF321-F422-4D99-887B-CBCA5568D67E}" destId="{B618EC0B-188E-4300-B4E4-CB3A3C6F6184}" srcOrd="3" destOrd="0" parTransId="{6FB3AD21-752E-477D-B394-7B855EBF638F}" sibTransId="{3708EE4D-C738-46E4-A948-168137444EB3}"/>
    <dgm:cxn modelId="{1B940AC8-4BF5-4C40-B9FE-4CC6BCEF8EF4}" type="presOf" srcId="{AB34D4FF-A510-4B41-BB5F-90852D6BBD0E}" destId="{D0ABABE1-CDAA-40A2-99DE-F60477288391}" srcOrd="0" destOrd="0" presId="urn:microsoft.com/office/officeart/2005/8/layout/matrix1"/>
    <dgm:cxn modelId="{842F93D9-F46E-445D-BC51-20409624A551}" type="presParOf" srcId="{D0ABABE1-CDAA-40A2-99DE-F60477288391}" destId="{7584F9F8-1126-45BC-9EA6-7EF408E76489}" srcOrd="0" destOrd="0" presId="urn:microsoft.com/office/officeart/2005/8/layout/matrix1"/>
    <dgm:cxn modelId="{29E44528-5DAE-4480-AB83-29381D7FCA25}" type="presParOf" srcId="{7584F9F8-1126-45BC-9EA6-7EF408E76489}" destId="{A1522F92-1450-4870-A935-0253ECD78B95}" srcOrd="0" destOrd="0" presId="urn:microsoft.com/office/officeart/2005/8/layout/matrix1"/>
    <dgm:cxn modelId="{B31C8D14-84E4-4312-AA0B-397EF4B2A298}" type="presParOf" srcId="{7584F9F8-1126-45BC-9EA6-7EF408E76489}" destId="{D6EB6EA6-82BA-4689-8DD7-94F673C700DA}" srcOrd="1" destOrd="0" presId="urn:microsoft.com/office/officeart/2005/8/layout/matrix1"/>
    <dgm:cxn modelId="{96D063FB-D820-4936-A3D8-0BF69A09273B}" type="presParOf" srcId="{7584F9F8-1126-45BC-9EA6-7EF408E76489}" destId="{023D7198-A74D-4F09-9CCC-7D4353263515}" srcOrd="2" destOrd="0" presId="urn:microsoft.com/office/officeart/2005/8/layout/matrix1"/>
    <dgm:cxn modelId="{32D88B3D-66D4-4792-A392-446CC0798B0E}" type="presParOf" srcId="{7584F9F8-1126-45BC-9EA6-7EF408E76489}" destId="{045D93E0-7E19-4236-917C-81D7C8D1F2E2}" srcOrd="3" destOrd="0" presId="urn:microsoft.com/office/officeart/2005/8/layout/matrix1"/>
    <dgm:cxn modelId="{7F44FF99-1C9B-4BB2-A8DA-41E155FB118A}" type="presParOf" srcId="{7584F9F8-1126-45BC-9EA6-7EF408E76489}" destId="{15FE47B3-88AD-45E3-97D6-87888B6137BA}" srcOrd="4" destOrd="0" presId="urn:microsoft.com/office/officeart/2005/8/layout/matrix1"/>
    <dgm:cxn modelId="{3D1389B7-4AA6-4431-9209-590450A92CC7}" type="presParOf" srcId="{7584F9F8-1126-45BC-9EA6-7EF408E76489}" destId="{1F8667EC-653F-41F3-B0AD-D152C4C8596D}" srcOrd="5" destOrd="0" presId="urn:microsoft.com/office/officeart/2005/8/layout/matrix1"/>
    <dgm:cxn modelId="{5D580545-459C-45BA-B4AF-CCA610DB7728}" type="presParOf" srcId="{7584F9F8-1126-45BC-9EA6-7EF408E76489}" destId="{AC687477-A385-4FEF-9D74-EA102712E74E}" srcOrd="6" destOrd="0" presId="urn:microsoft.com/office/officeart/2005/8/layout/matrix1"/>
    <dgm:cxn modelId="{616E3714-A07F-4D26-9A74-EAFA6848F4B5}" type="presParOf" srcId="{7584F9F8-1126-45BC-9EA6-7EF408E76489}" destId="{904471C2-FA84-4D66-80CE-B9E908FCF93D}" srcOrd="7" destOrd="0" presId="urn:microsoft.com/office/officeart/2005/8/layout/matrix1"/>
    <dgm:cxn modelId="{9B77B8F4-75E5-4562-A77E-D4EC8966F2E1}" type="presParOf" srcId="{D0ABABE1-CDAA-40A2-99DE-F60477288391}" destId="{A4371007-D79D-41E7-95B1-CC26D4ABA968}"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22F92-1450-4870-A935-0253ECD78B95}">
      <dsp:nvSpPr>
        <dsp:cNvPr id="0" name=""/>
        <dsp:cNvSpPr/>
      </dsp:nvSpPr>
      <dsp:spPr>
        <a:xfrm rot="16200000">
          <a:off x="244140" y="-244140"/>
          <a:ext cx="1023888" cy="1512168"/>
        </a:xfrm>
        <a:prstGeom prst="round1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GB" sz="1900" kern="1200" dirty="0" smtClean="0"/>
            <a:t>Ability</a:t>
          </a:r>
          <a:endParaRPr lang="en-GB" sz="1900" kern="1200" dirty="0"/>
        </a:p>
      </dsp:txBody>
      <dsp:txXfrm rot="5400000">
        <a:off x="-1" y="1"/>
        <a:ext cx="1512168" cy="767916"/>
      </dsp:txXfrm>
    </dsp:sp>
    <dsp:sp modelId="{023D7198-A74D-4F09-9CCC-7D4353263515}">
      <dsp:nvSpPr>
        <dsp:cNvPr id="0" name=""/>
        <dsp:cNvSpPr/>
      </dsp:nvSpPr>
      <dsp:spPr>
        <a:xfrm>
          <a:off x="1512168" y="0"/>
          <a:ext cx="1512168" cy="1023888"/>
        </a:xfrm>
        <a:prstGeom prst="round1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GB" sz="1900" kern="1200" dirty="0" smtClean="0"/>
            <a:t>Task difficulty</a:t>
          </a:r>
          <a:endParaRPr lang="en-GB" sz="1900" kern="1200" dirty="0"/>
        </a:p>
      </dsp:txBody>
      <dsp:txXfrm>
        <a:off x="1512168" y="0"/>
        <a:ext cx="1512168" cy="767916"/>
      </dsp:txXfrm>
    </dsp:sp>
    <dsp:sp modelId="{15FE47B3-88AD-45E3-97D6-87888B6137BA}">
      <dsp:nvSpPr>
        <dsp:cNvPr id="0" name=""/>
        <dsp:cNvSpPr/>
      </dsp:nvSpPr>
      <dsp:spPr>
        <a:xfrm rot="10800000">
          <a:off x="0" y="1023888"/>
          <a:ext cx="1512168" cy="1023888"/>
        </a:xfrm>
        <a:prstGeom prst="round1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GB" sz="1900" kern="1200" dirty="0" smtClean="0"/>
            <a:t>Effort</a:t>
          </a:r>
          <a:endParaRPr lang="en-GB" sz="1900" kern="1200" dirty="0"/>
        </a:p>
      </dsp:txBody>
      <dsp:txXfrm rot="10800000">
        <a:off x="0" y="1279859"/>
        <a:ext cx="1512168" cy="767916"/>
      </dsp:txXfrm>
    </dsp:sp>
    <dsp:sp modelId="{AC687477-A385-4FEF-9D74-EA102712E74E}">
      <dsp:nvSpPr>
        <dsp:cNvPr id="0" name=""/>
        <dsp:cNvSpPr/>
      </dsp:nvSpPr>
      <dsp:spPr>
        <a:xfrm rot="5400000">
          <a:off x="1756308" y="779748"/>
          <a:ext cx="1023888" cy="1512168"/>
        </a:xfrm>
        <a:prstGeom prst="round1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GB" sz="1900" kern="1200" dirty="0" smtClean="0"/>
            <a:t>Luck</a:t>
          </a:r>
          <a:endParaRPr lang="en-GB" sz="1900" kern="1200" dirty="0"/>
        </a:p>
      </dsp:txBody>
      <dsp:txXfrm rot="-5400000">
        <a:off x="1512168" y="1279860"/>
        <a:ext cx="1512168" cy="767916"/>
      </dsp:txXfrm>
    </dsp:sp>
    <dsp:sp modelId="{A4371007-D79D-41E7-95B1-CC26D4ABA968}">
      <dsp:nvSpPr>
        <dsp:cNvPr id="0" name=""/>
        <dsp:cNvSpPr/>
      </dsp:nvSpPr>
      <dsp:spPr>
        <a:xfrm>
          <a:off x="1500826" y="987603"/>
          <a:ext cx="22682" cy="72568"/>
        </a:xfrm>
        <a:prstGeom prst="roundRect">
          <a:avLst/>
        </a:prstGeom>
        <a:solidFill>
          <a:schemeClr val="accent2">
            <a:tint val="4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endParaRPr lang="en-GB" sz="500" kern="1200" dirty="0"/>
        </a:p>
      </dsp:txBody>
      <dsp:txXfrm>
        <a:off x="1501933" y="988710"/>
        <a:ext cx="20468" cy="70354"/>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D94B97C-00CF-4C73-881D-8617EE6AB845}" type="datetimeFigureOut">
              <a:rPr lang="en-GB" smtClean="0">
                <a:solidFill>
                  <a:prstClr val="black">
                    <a:tint val="75000"/>
                  </a:prstClr>
                </a:solidFill>
              </a:rPr>
              <a:pPr/>
              <a:t>05/12/2013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FDF9A16-469A-4AAD-A734-A5B515F5157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47551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D94B97C-00CF-4C73-881D-8617EE6AB845}" type="datetimeFigureOut">
              <a:rPr lang="en-GB" smtClean="0">
                <a:solidFill>
                  <a:prstClr val="black">
                    <a:tint val="75000"/>
                  </a:prstClr>
                </a:solidFill>
              </a:rPr>
              <a:pPr/>
              <a:t>05/12/2013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FDF9A16-469A-4AAD-A734-A5B515F5157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7074381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GB"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sp>
        <p:nvSpPr>
          <p:cNvPr id="4" name="Date Placeholder 3"/>
          <p:cNvSpPr>
            <a:spLocks noGrp="1"/>
          </p:cNvSpPr>
          <p:nvPr>
            <p:ph type="dt" sz="half" idx="10"/>
          </p:nvPr>
        </p:nvSpPr>
        <p:spPr bwMode="white"/>
        <p:txBody>
          <a:bodyPr/>
          <a:lstStyle/>
          <a:p>
            <a:fld id="{DB32461A-250E-4A29-9E9B-599CA3838FA1}" type="datetime1">
              <a:rPr lang="en-US" smtClean="0">
                <a:solidFill>
                  <a:srgbClr val="9E8E5C">
                    <a:lumMod val="60000"/>
                    <a:lumOff val="40000"/>
                  </a:srgbClr>
                </a:solidFill>
              </a:rPr>
              <a:pPr/>
              <a:t>12/5/2013</a:t>
            </a:fld>
            <a:endParaRPr lang="en-US" dirty="0">
              <a:solidFill>
                <a:srgbClr val="9E8E5C">
                  <a:lumMod val="60000"/>
                  <a:lumOff val="40000"/>
                </a:srgbClr>
              </a:solidFill>
            </a:endParaRPr>
          </a:p>
        </p:txBody>
      </p:sp>
      <p:sp>
        <p:nvSpPr>
          <p:cNvPr id="5" name="Footer Placeholder 4"/>
          <p:cNvSpPr>
            <a:spLocks noGrp="1"/>
          </p:cNvSpPr>
          <p:nvPr>
            <p:ph type="ftr" sz="quarter" idx="11"/>
          </p:nvPr>
        </p:nvSpPr>
        <p:spPr bwMode="white"/>
        <p:txBody>
          <a:bodyPr/>
          <a:lstStyle/>
          <a:p>
            <a:endParaRPr lang="en-US" dirty="0">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CF40B41D-FD10-4A38-B39B-626510BD49B7}" type="slidenum">
              <a:rPr lang="en-US" smtClean="0">
                <a:solidFill>
                  <a:srgbClr val="9E8E5C">
                    <a:lumMod val="60000"/>
                    <a:lumOff val="40000"/>
                  </a:srgbClr>
                </a:solidFill>
              </a:rPr>
              <a:pPr/>
              <a:t>‹#›</a:t>
            </a:fld>
            <a:endParaRPr lang="en-US" dirty="0">
              <a:solidFill>
                <a:srgbClr val="9E8E5C">
                  <a:lumMod val="60000"/>
                  <a:lumOff val="40000"/>
                </a:srgbClr>
              </a:solidFill>
            </a:endParaRPr>
          </a:p>
        </p:txBody>
      </p:sp>
    </p:spTree>
    <p:extLst>
      <p:ext uri="{BB962C8B-B14F-4D97-AF65-F5344CB8AC3E}">
        <p14:creationId xmlns:p14="http://schemas.microsoft.com/office/powerpoint/2010/main" val="31322868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p>
            <a:fld id="{DF1AD66C-382E-48AD-8F4C-E87C4D4A8B28}" type="datetime1">
              <a:rPr lang="en-US" smtClean="0">
                <a:solidFill>
                  <a:srgbClr val="9E8E5C">
                    <a:lumMod val="60000"/>
                    <a:lumOff val="40000"/>
                  </a:srgbClr>
                </a:solidFill>
              </a:rPr>
              <a:pPr/>
              <a:t>12/5/2013</a:t>
            </a:fld>
            <a:endParaRPr lang="en-US">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CF40B41D-FD10-4A38-B39B-626510BD49B7}" type="slidenum">
              <a:rPr lang="en-US" smtClean="0">
                <a:solidFill>
                  <a:srgbClr val="9E8E5C">
                    <a:lumMod val="60000"/>
                    <a:lumOff val="40000"/>
                  </a:srgbClr>
                </a:solidFill>
              </a:rPr>
              <a:pPr/>
              <a:t>‹#›</a:t>
            </a:fld>
            <a:endParaRPr lang="en-US">
              <a:solidFill>
                <a:srgbClr val="9E8E5C">
                  <a:lumMod val="60000"/>
                  <a:lumOff val="40000"/>
                </a:srgbClr>
              </a:solidFill>
            </a:endParaRP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240647781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6F4ADA4-35DF-4BD1-8C53-4246F035229A}" type="datetime1">
              <a:rPr lang="en-US" smtClean="0">
                <a:solidFill>
                  <a:srgbClr val="9E8E5C">
                    <a:lumMod val="60000"/>
                    <a:lumOff val="40000"/>
                  </a:srgbClr>
                </a:solidFill>
              </a:rPr>
              <a:pPr/>
              <a:t>12/5/2013</a:t>
            </a:fld>
            <a:endParaRPr lang="en-US">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CF40B41D-FD10-4A38-B39B-626510BD49B7}" type="slidenum">
              <a:rPr lang="en-US" smtClean="0">
                <a:solidFill>
                  <a:srgbClr val="9E8E5C">
                    <a:lumMod val="60000"/>
                    <a:lumOff val="40000"/>
                  </a:srgbClr>
                </a:solidFill>
              </a:rPr>
              <a:pPr/>
              <a:t>‹#›</a:t>
            </a:fld>
            <a:endParaRPr lang="en-US">
              <a:solidFill>
                <a:srgbClr val="9E8E5C">
                  <a:lumMod val="60000"/>
                  <a:lumOff val="40000"/>
                </a:srgbClr>
              </a:solidFill>
            </a:endParaRP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GB"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extLst>
      <p:ext uri="{BB962C8B-B14F-4D97-AF65-F5344CB8AC3E}">
        <p14:creationId xmlns:p14="http://schemas.microsoft.com/office/powerpoint/2010/main" val="275205770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2" name="Title 1"/>
          <p:cNvSpPr>
            <a:spLocks noGrp="1"/>
          </p:cNvSpPr>
          <p:nvPr>
            <p:ph type="title"/>
          </p:nvPr>
        </p:nvSpPr>
        <p:spPr/>
        <p:txBody>
          <a:bodyPr/>
          <a:lstStyle/>
          <a:p>
            <a:r>
              <a:rPr lang="en-GB" smtClean="0"/>
              <a:t>Click to edit Master title style</a:t>
            </a:r>
            <a:endParaRPr lang="en-US"/>
          </a:p>
        </p:txBody>
      </p:sp>
      <p:sp>
        <p:nvSpPr>
          <p:cNvPr id="5" name="Date Placeholder 4"/>
          <p:cNvSpPr>
            <a:spLocks noGrp="1"/>
          </p:cNvSpPr>
          <p:nvPr>
            <p:ph type="dt" sz="half" idx="10"/>
          </p:nvPr>
        </p:nvSpPr>
        <p:spPr/>
        <p:txBody>
          <a:bodyPr/>
          <a:lstStyle/>
          <a:p>
            <a:fld id="{659F63ED-02B1-490A-8EAD-E0CB136D5388}" type="datetime1">
              <a:rPr lang="en-US" smtClean="0">
                <a:solidFill>
                  <a:srgbClr val="9E8E5C">
                    <a:lumMod val="60000"/>
                    <a:lumOff val="40000"/>
                  </a:srgbClr>
                </a:solidFill>
              </a:rPr>
              <a:pPr/>
              <a:t>12/5/2013</a:t>
            </a:fld>
            <a:endParaRPr lang="en-US">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CF40B41D-FD10-4A38-B39B-626510BD49B7}" type="slidenum">
              <a:rPr lang="en-US" smtClean="0">
                <a:solidFill>
                  <a:srgbClr val="9E8E5C">
                    <a:lumMod val="60000"/>
                    <a:lumOff val="40000"/>
                  </a:srgbClr>
                </a:solidFill>
              </a:rPr>
              <a:pPr/>
              <a:t>‹#›</a:t>
            </a:fld>
            <a:endParaRPr lang="en-US">
              <a:solidFill>
                <a:srgbClr val="9E8E5C">
                  <a:lumMod val="60000"/>
                  <a:lumOff val="40000"/>
                </a:srgbClr>
              </a:solidFill>
            </a:endParaRPr>
          </a:p>
        </p:txBody>
      </p:sp>
      <p:sp>
        <p:nvSpPr>
          <p:cNvPr id="12" name="Content Placeholder 11"/>
          <p:cNvSpPr>
            <a:spLocks noGrp="1"/>
          </p:cNvSpPr>
          <p:nvPr>
            <p:ph sz="quarter" idx="14"/>
          </p:nvPr>
        </p:nvSpPr>
        <p:spPr>
          <a:xfrm>
            <a:off x="4648200" y="2438400"/>
            <a:ext cx="3124200" cy="31242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284567515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7" name="Date Placeholder 6"/>
          <p:cNvSpPr>
            <a:spLocks noGrp="1"/>
          </p:cNvSpPr>
          <p:nvPr>
            <p:ph type="dt" sz="half" idx="10"/>
          </p:nvPr>
        </p:nvSpPr>
        <p:spPr/>
        <p:txBody>
          <a:bodyPr/>
          <a:lstStyle/>
          <a:p>
            <a:fld id="{6F771BB6-685D-4518-8FAD-1882B9671546}" type="datetime1">
              <a:rPr lang="en-US" smtClean="0">
                <a:solidFill>
                  <a:srgbClr val="9E8E5C">
                    <a:lumMod val="60000"/>
                    <a:lumOff val="40000"/>
                  </a:srgbClr>
                </a:solidFill>
              </a:rPr>
              <a:pPr/>
              <a:t>12/5/2013</a:t>
            </a:fld>
            <a:endParaRPr lang="en-US">
              <a:solidFill>
                <a:srgbClr val="9E8E5C">
                  <a:lumMod val="60000"/>
                  <a:lumOff val="40000"/>
                </a:srgbClr>
              </a:solidFill>
            </a:endParaRPr>
          </a:p>
        </p:txBody>
      </p:sp>
      <p:sp>
        <p:nvSpPr>
          <p:cNvPr id="8" name="Footer Placeholder 7"/>
          <p:cNvSpPr>
            <a:spLocks noGrp="1"/>
          </p:cNvSpPr>
          <p:nvPr>
            <p:ph type="ftr" sz="quarter" idx="11"/>
          </p:nvPr>
        </p:nvSpPr>
        <p:spPr/>
        <p:txBody>
          <a:bodyPr/>
          <a:lstStyle/>
          <a:p>
            <a:endParaRPr lang="en-US">
              <a:solidFill>
                <a:srgbClr val="9E8E5C">
                  <a:lumMod val="60000"/>
                  <a:lumOff val="40000"/>
                </a:srgbClr>
              </a:solidFill>
            </a:endParaRPr>
          </a:p>
        </p:txBody>
      </p:sp>
      <p:sp>
        <p:nvSpPr>
          <p:cNvPr id="9" name="Slide Number Placeholder 8"/>
          <p:cNvSpPr>
            <a:spLocks noGrp="1"/>
          </p:cNvSpPr>
          <p:nvPr>
            <p:ph type="sldNum" sz="quarter" idx="12"/>
          </p:nvPr>
        </p:nvSpPr>
        <p:spPr/>
        <p:txBody>
          <a:bodyPr/>
          <a:lstStyle/>
          <a:p>
            <a:fld id="{CF40B41D-FD10-4A38-B39B-626510BD49B7}" type="slidenum">
              <a:rPr lang="en-US" smtClean="0">
                <a:solidFill>
                  <a:srgbClr val="9E8E5C">
                    <a:lumMod val="60000"/>
                    <a:lumOff val="40000"/>
                  </a:srgbClr>
                </a:solidFill>
              </a:rPr>
              <a:pPr/>
              <a:t>‹#›</a:t>
            </a:fld>
            <a:endParaRPr lang="en-US">
              <a:solidFill>
                <a:srgbClr val="9E8E5C">
                  <a:lumMod val="60000"/>
                  <a:lumOff val="40000"/>
                </a:srgbClr>
              </a:solidFill>
            </a:endParaRPr>
          </a:p>
        </p:txBody>
      </p:sp>
    </p:spTree>
    <p:extLst>
      <p:ext uri="{BB962C8B-B14F-4D97-AF65-F5344CB8AC3E}">
        <p14:creationId xmlns:p14="http://schemas.microsoft.com/office/powerpoint/2010/main" val="150435008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465FFBFE-5C08-4E0E-AF38-FB925F0B4D71}" type="datetime1">
              <a:rPr lang="en-US" smtClean="0">
                <a:solidFill>
                  <a:srgbClr val="9E8E5C">
                    <a:lumMod val="60000"/>
                    <a:lumOff val="40000"/>
                  </a:srgbClr>
                </a:solidFill>
              </a:rPr>
              <a:pPr/>
              <a:t>12/5/2013</a:t>
            </a:fld>
            <a:endParaRPr lang="en-US">
              <a:solidFill>
                <a:srgbClr val="9E8E5C">
                  <a:lumMod val="60000"/>
                  <a:lumOff val="40000"/>
                </a:srgbClr>
              </a:solidFill>
            </a:endParaRPr>
          </a:p>
        </p:txBody>
      </p:sp>
      <p:sp>
        <p:nvSpPr>
          <p:cNvPr id="4" name="Footer Placeholder 3"/>
          <p:cNvSpPr>
            <a:spLocks noGrp="1"/>
          </p:cNvSpPr>
          <p:nvPr>
            <p:ph type="ftr" sz="quarter" idx="11"/>
          </p:nvPr>
        </p:nvSpPr>
        <p:spPr/>
        <p:txBody>
          <a:bodyPr/>
          <a:lstStyle/>
          <a:p>
            <a:endParaRPr lang="en-US">
              <a:solidFill>
                <a:srgbClr val="9E8E5C">
                  <a:lumMod val="60000"/>
                  <a:lumOff val="40000"/>
                </a:srgbClr>
              </a:solidFill>
            </a:endParaRPr>
          </a:p>
        </p:txBody>
      </p:sp>
      <p:sp>
        <p:nvSpPr>
          <p:cNvPr id="5" name="Slide Number Placeholder 4"/>
          <p:cNvSpPr>
            <a:spLocks noGrp="1"/>
          </p:cNvSpPr>
          <p:nvPr>
            <p:ph type="sldNum" sz="quarter" idx="12"/>
          </p:nvPr>
        </p:nvSpPr>
        <p:spPr/>
        <p:txBody>
          <a:bodyPr/>
          <a:lstStyle/>
          <a:p>
            <a:fld id="{CF40B41D-FD10-4A38-B39B-626510BD49B7}" type="slidenum">
              <a:rPr lang="en-US" smtClean="0">
                <a:solidFill>
                  <a:srgbClr val="9E8E5C">
                    <a:lumMod val="60000"/>
                    <a:lumOff val="40000"/>
                  </a:srgbClr>
                </a:solidFill>
              </a:rPr>
              <a:pPr/>
              <a:t>‹#›</a:t>
            </a:fld>
            <a:endParaRPr lang="en-US">
              <a:solidFill>
                <a:srgbClr val="9E8E5C">
                  <a:lumMod val="60000"/>
                  <a:lumOff val="40000"/>
                </a:srgbClr>
              </a:solidFill>
            </a:endParaRP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362934648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23242C-D747-4ADD-80D8-99421268E3A8}" type="datetime1">
              <a:rPr lang="en-US" smtClean="0">
                <a:solidFill>
                  <a:srgbClr val="9E8E5C">
                    <a:lumMod val="60000"/>
                    <a:lumOff val="40000"/>
                  </a:srgbClr>
                </a:solidFill>
              </a:rPr>
              <a:pPr/>
              <a:t>12/5/2013</a:t>
            </a:fld>
            <a:endParaRPr lang="en-US" dirty="0">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en-US" dirty="0">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CF40B41D-FD10-4A38-B39B-626510BD49B7}" type="slidenum">
              <a:rPr lang="en-US" smtClean="0">
                <a:solidFill>
                  <a:srgbClr val="9E8E5C">
                    <a:lumMod val="60000"/>
                    <a:lumOff val="40000"/>
                  </a:srgbClr>
                </a:solidFill>
              </a:rPr>
              <a:pPr/>
              <a:t>‹#›</a:t>
            </a:fld>
            <a:endParaRPr lang="en-US" dirty="0">
              <a:solidFill>
                <a:srgbClr val="9E8E5C">
                  <a:lumMod val="60000"/>
                  <a:lumOff val="40000"/>
                </a:srgbClr>
              </a:solidFill>
            </a:endParaRPr>
          </a:p>
        </p:txBody>
      </p:sp>
    </p:spTree>
    <p:extLst>
      <p:ext uri="{BB962C8B-B14F-4D97-AF65-F5344CB8AC3E}">
        <p14:creationId xmlns:p14="http://schemas.microsoft.com/office/powerpoint/2010/main" val="427435947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GB"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06E82007-CDD1-4BCF-B9F4-9D458EFEEFE1}" type="datetime1">
              <a:rPr lang="en-US" smtClean="0">
                <a:solidFill>
                  <a:srgbClr val="9E8E5C">
                    <a:lumMod val="60000"/>
                    <a:lumOff val="40000"/>
                  </a:srgbClr>
                </a:solidFill>
              </a:rPr>
              <a:pPr/>
              <a:t>12/5/2013</a:t>
            </a:fld>
            <a:endParaRPr lang="en-US">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en-US" dirty="0">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CF40B41D-FD10-4A38-B39B-626510BD49B7}" type="slidenum">
              <a:rPr lang="en-US" smtClean="0">
                <a:solidFill>
                  <a:srgbClr val="9E8E5C">
                    <a:lumMod val="60000"/>
                    <a:lumOff val="40000"/>
                  </a:srgbClr>
                </a:solidFill>
              </a:rPr>
              <a:pPr/>
              <a:t>‹#›</a:t>
            </a:fld>
            <a:endParaRPr lang="en-US">
              <a:solidFill>
                <a:srgbClr val="9E8E5C">
                  <a:lumMod val="60000"/>
                  <a:lumOff val="40000"/>
                </a:srgbClr>
              </a:solidFill>
            </a:endParaRPr>
          </a:p>
        </p:txBody>
      </p:sp>
      <p:sp>
        <p:nvSpPr>
          <p:cNvPr id="9" name="Content Placeholder 8"/>
          <p:cNvSpPr>
            <a:spLocks noGrp="1"/>
          </p:cNvSpPr>
          <p:nvPr>
            <p:ph sz="quarter" idx="13"/>
          </p:nvPr>
        </p:nvSpPr>
        <p:spPr>
          <a:xfrm>
            <a:off x="1371600" y="1676400"/>
            <a:ext cx="3276600" cy="35052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extLst>
      <p:ext uri="{BB962C8B-B14F-4D97-AF65-F5344CB8AC3E}">
        <p14:creationId xmlns:p14="http://schemas.microsoft.com/office/powerpoint/2010/main" val="29793193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GB"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34A4F265-CA88-4C30-A9AD-02E6A5184734}" type="datetime1">
              <a:rPr lang="en-US" smtClean="0">
                <a:solidFill>
                  <a:srgbClr val="9E8E5C">
                    <a:lumMod val="60000"/>
                    <a:lumOff val="40000"/>
                  </a:srgbClr>
                </a:solidFill>
              </a:rPr>
              <a:pPr/>
              <a:t>12/5/2013</a:t>
            </a:fld>
            <a:endParaRPr lang="en-US">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CF40B41D-FD10-4A38-B39B-626510BD49B7}" type="slidenum">
              <a:rPr lang="en-US" smtClean="0">
                <a:solidFill>
                  <a:srgbClr val="9E8E5C">
                    <a:lumMod val="60000"/>
                    <a:lumOff val="40000"/>
                  </a:srgbClr>
                </a:solidFill>
              </a:rPr>
              <a:pPr/>
              <a:t>‹#›</a:t>
            </a:fld>
            <a:endParaRPr lang="en-US">
              <a:solidFill>
                <a:srgbClr val="9E8E5C">
                  <a:lumMod val="60000"/>
                  <a:lumOff val="40000"/>
                </a:srgbClr>
              </a:solidFill>
            </a:endParaRPr>
          </a:p>
        </p:txBody>
      </p:sp>
    </p:spTree>
    <p:extLst>
      <p:ext uri="{BB962C8B-B14F-4D97-AF65-F5344CB8AC3E}">
        <p14:creationId xmlns:p14="http://schemas.microsoft.com/office/powerpoint/2010/main" val="166151266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8C81099-48EC-46A3-9530-F58EB96AF77C}" type="datetime1">
              <a:rPr lang="en-US" smtClean="0">
                <a:solidFill>
                  <a:srgbClr val="9E8E5C">
                    <a:lumMod val="60000"/>
                    <a:lumOff val="40000"/>
                  </a:srgbClr>
                </a:solidFill>
              </a:rPr>
              <a:pPr/>
              <a:t>12/5/2013</a:t>
            </a:fld>
            <a:endParaRPr lang="en-US">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CF40B41D-FD10-4A38-B39B-626510BD49B7}" type="slidenum">
              <a:rPr lang="en-US" smtClean="0">
                <a:solidFill>
                  <a:srgbClr val="9E8E5C">
                    <a:lumMod val="60000"/>
                    <a:lumOff val="40000"/>
                  </a:srgbClr>
                </a:solidFill>
              </a:rPr>
              <a:pPr/>
              <a:t>‹#›</a:t>
            </a:fld>
            <a:endParaRPr lang="en-US">
              <a:solidFill>
                <a:srgbClr val="9E8E5C">
                  <a:lumMod val="60000"/>
                  <a:lumOff val="40000"/>
                </a:srgbClr>
              </a:solidFill>
            </a:endParaRPr>
          </a:p>
        </p:txBody>
      </p:sp>
    </p:spTree>
    <p:extLst>
      <p:ext uri="{BB962C8B-B14F-4D97-AF65-F5344CB8AC3E}">
        <p14:creationId xmlns:p14="http://schemas.microsoft.com/office/powerpoint/2010/main" val="4063998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D94B97C-00CF-4C73-881D-8617EE6AB845}" type="datetimeFigureOut">
              <a:rPr lang="en-GB" smtClean="0">
                <a:solidFill>
                  <a:prstClr val="black">
                    <a:tint val="75000"/>
                  </a:prstClr>
                </a:solidFill>
              </a:rPr>
              <a:pPr/>
              <a:t>05/12/2013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FDF9A16-469A-4AAD-A734-A5B515F5157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6475389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p>
            <a:fld id="{FF697E24-FFB9-4C73-8C6D-E02A7AD33DB8}" type="datetime1">
              <a:rPr lang="en-US" smtClean="0">
                <a:solidFill>
                  <a:srgbClr val="9E8E5C">
                    <a:lumMod val="60000"/>
                    <a:lumOff val="40000"/>
                  </a:srgbClr>
                </a:solidFill>
              </a:rPr>
              <a:pPr/>
              <a:t>12/5/2013</a:t>
            </a:fld>
            <a:endParaRPr lang="en-US">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CF40B41D-FD10-4A38-B39B-626510BD49B7}" type="slidenum">
              <a:rPr lang="en-US" smtClean="0">
                <a:solidFill>
                  <a:srgbClr val="9E8E5C">
                    <a:lumMod val="60000"/>
                    <a:lumOff val="40000"/>
                  </a:srgbClr>
                </a:solidFill>
              </a:rPr>
              <a:pPr/>
              <a:t>‹#›</a:t>
            </a:fld>
            <a:endParaRPr lang="en-US">
              <a:solidFill>
                <a:srgbClr val="9E8E5C">
                  <a:lumMod val="60000"/>
                  <a:lumOff val="40000"/>
                </a:srgbClr>
              </a:solidFill>
            </a:endParaRPr>
          </a:p>
        </p:txBody>
      </p:sp>
    </p:spTree>
    <p:extLst>
      <p:ext uri="{BB962C8B-B14F-4D97-AF65-F5344CB8AC3E}">
        <p14:creationId xmlns:p14="http://schemas.microsoft.com/office/powerpoint/2010/main" val="341760467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GB"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sp>
        <p:nvSpPr>
          <p:cNvPr id="4" name="Date Placeholder 3"/>
          <p:cNvSpPr>
            <a:spLocks noGrp="1"/>
          </p:cNvSpPr>
          <p:nvPr>
            <p:ph type="dt" sz="half" idx="10"/>
          </p:nvPr>
        </p:nvSpPr>
        <p:spPr bwMode="white"/>
        <p:txBody>
          <a:bodyPr/>
          <a:lstStyle/>
          <a:p>
            <a:fld id="{DB32461A-250E-4A29-9E9B-599CA3838FA1}" type="datetime1">
              <a:rPr lang="en-US" smtClean="0">
                <a:solidFill>
                  <a:srgbClr val="9E8E5C">
                    <a:lumMod val="60000"/>
                    <a:lumOff val="40000"/>
                  </a:srgbClr>
                </a:solidFill>
              </a:rPr>
              <a:pPr/>
              <a:t>12/5/2013</a:t>
            </a:fld>
            <a:endParaRPr lang="en-US" dirty="0">
              <a:solidFill>
                <a:srgbClr val="9E8E5C">
                  <a:lumMod val="60000"/>
                  <a:lumOff val="40000"/>
                </a:srgbClr>
              </a:solidFill>
            </a:endParaRPr>
          </a:p>
        </p:txBody>
      </p:sp>
      <p:sp>
        <p:nvSpPr>
          <p:cNvPr id="5" name="Footer Placeholder 4"/>
          <p:cNvSpPr>
            <a:spLocks noGrp="1"/>
          </p:cNvSpPr>
          <p:nvPr>
            <p:ph type="ftr" sz="quarter" idx="11"/>
          </p:nvPr>
        </p:nvSpPr>
        <p:spPr bwMode="white"/>
        <p:txBody>
          <a:bodyPr/>
          <a:lstStyle/>
          <a:p>
            <a:endParaRPr lang="en-US" dirty="0">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CF40B41D-FD10-4A38-B39B-626510BD49B7}" type="slidenum">
              <a:rPr lang="en-US" smtClean="0">
                <a:solidFill>
                  <a:srgbClr val="9E8E5C">
                    <a:lumMod val="60000"/>
                    <a:lumOff val="40000"/>
                  </a:srgbClr>
                </a:solidFill>
              </a:rPr>
              <a:pPr/>
              <a:t>‹#›</a:t>
            </a:fld>
            <a:endParaRPr lang="en-US" dirty="0">
              <a:solidFill>
                <a:srgbClr val="9E8E5C">
                  <a:lumMod val="60000"/>
                  <a:lumOff val="40000"/>
                </a:srgbClr>
              </a:solidFill>
            </a:endParaRPr>
          </a:p>
        </p:txBody>
      </p:sp>
    </p:spTree>
    <p:extLst>
      <p:ext uri="{BB962C8B-B14F-4D97-AF65-F5344CB8AC3E}">
        <p14:creationId xmlns:p14="http://schemas.microsoft.com/office/powerpoint/2010/main" val="15133832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p>
            <a:fld id="{DF1AD66C-382E-48AD-8F4C-E87C4D4A8B28}" type="datetime1">
              <a:rPr lang="en-US" smtClean="0">
                <a:solidFill>
                  <a:srgbClr val="9E8E5C">
                    <a:lumMod val="60000"/>
                    <a:lumOff val="40000"/>
                  </a:srgbClr>
                </a:solidFill>
              </a:rPr>
              <a:pPr/>
              <a:t>12/5/2013</a:t>
            </a:fld>
            <a:endParaRPr lang="en-US">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CF40B41D-FD10-4A38-B39B-626510BD49B7}" type="slidenum">
              <a:rPr lang="en-US" smtClean="0">
                <a:solidFill>
                  <a:srgbClr val="9E8E5C">
                    <a:lumMod val="60000"/>
                    <a:lumOff val="40000"/>
                  </a:srgbClr>
                </a:solidFill>
              </a:rPr>
              <a:pPr/>
              <a:t>‹#›</a:t>
            </a:fld>
            <a:endParaRPr lang="en-US">
              <a:solidFill>
                <a:srgbClr val="9E8E5C">
                  <a:lumMod val="60000"/>
                  <a:lumOff val="40000"/>
                </a:srgbClr>
              </a:solidFill>
            </a:endParaRP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53319422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6F4ADA4-35DF-4BD1-8C53-4246F035229A}" type="datetime1">
              <a:rPr lang="en-US" smtClean="0">
                <a:solidFill>
                  <a:srgbClr val="9E8E5C">
                    <a:lumMod val="60000"/>
                    <a:lumOff val="40000"/>
                  </a:srgbClr>
                </a:solidFill>
              </a:rPr>
              <a:pPr/>
              <a:t>12/5/2013</a:t>
            </a:fld>
            <a:endParaRPr lang="en-US">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CF40B41D-FD10-4A38-B39B-626510BD49B7}" type="slidenum">
              <a:rPr lang="en-US" smtClean="0">
                <a:solidFill>
                  <a:srgbClr val="9E8E5C">
                    <a:lumMod val="60000"/>
                    <a:lumOff val="40000"/>
                  </a:srgbClr>
                </a:solidFill>
              </a:rPr>
              <a:pPr/>
              <a:t>‹#›</a:t>
            </a:fld>
            <a:endParaRPr lang="en-US">
              <a:solidFill>
                <a:srgbClr val="9E8E5C">
                  <a:lumMod val="60000"/>
                  <a:lumOff val="40000"/>
                </a:srgbClr>
              </a:solidFill>
            </a:endParaRP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GB"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extLst>
      <p:ext uri="{BB962C8B-B14F-4D97-AF65-F5344CB8AC3E}">
        <p14:creationId xmlns:p14="http://schemas.microsoft.com/office/powerpoint/2010/main" val="12000835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2" name="Title 1"/>
          <p:cNvSpPr>
            <a:spLocks noGrp="1"/>
          </p:cNvSpPr>
          <p:nvPr>
            <p:ph type="title"/>
          </p:nvPr>
        </p:nvSpPr>
        <p:spPr/>
        <p:txBody>
          <a:bodyPr/>
          <a:lstStyle/>
          <a:p>
            <a:r>
              <a:rPr lang="en-GB" smtClean="0"/>
              <a:t>Click to edit Master title style</a:t>
            </a:r>
            <a:endParaRPr lang="en-US"/>
          </a:p>
        </p:txBody>
      </p:sp>
      <p:sp>
        <p:nvSpPr>
          <p:cNvPr id="5" name="Date Placeholder 4"/>
          <p:cNvSpPr>
            <a:spLocks noGrp="1"/>
          </p:cNvSpPr>
          <p:nvPr>
            <p:ph type="dt" sz="half" idx="10"/>
          </p:nvPr>
        </p:nvSpPr>
        <p:spPr/>
        <p:txBody>
          <a:bodyPr/>
          <a:lstStyle/>
          <a:p>
            <a:fld id="{659F63ED-02B1-490A-8EAD-E0CB136D5388}" type="datetime1">
              <a:rPr lang="en-US" smtClean="0">
                <a:solidFill>
                  <a:srgbClr val="9E8E5C">
                    <a:lumMod val="60000"/>
                    <a:lumOff val="40000"/>
                  </a:srgbClr>
                </a:solidFill>
              </a:rPr>
              <a:pPr/>
              <a:t>12/5/2013</a:t>
            </a:fld>
            <a:endParaRPr lang="en-US">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CF40B41D-FD10-4A38-B39B-626510BD49B7}" type="slidenum">
              <a:rPr lang="en-US" smtClean="0">
                <a:solidFill>
                  <a:srgbClr val="9E8E5C">
                    <a:lumMod val="60000"/>
                    <a:lumOff val="40000"/>
                  </a:srgbClr>
                </a:solidFill>
              </a:rPr>
              <a:pPr/>
              <a:t>‹#›</a:t>
            </a:fld>
            <a:endParaRPr lang="en-US">
              <a:solidFill>
                <a:srgbClr val="9E8E5C">
                  <a:lumMod val="60000"/>
                  <a:lumOff val="40000"/>
                </a:srgbClr>
              </a:solidFill>
            </a:endParaRPr>
          </a:p>
        </p:txBody>
      </p:sp>
      <p:sp>
        <p:nvSpPr>
          <p:cNvPr id="12" name="Content Placeholder 11"/>
          <p:cNvSpPr>
            <a:spLocks noGrp="1"/>
          </p:cNvSpPr>
          <p:nvPr>
            <p:ph sz="quarter" idx="14"/>
          </p:nvPr>
        </p:nvSpPr>
        <p:spPr>
          <a:xfrm>
            <a:off x="4648200" y="2438400"/>
            <a:ext cx="3124200" cy="31242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99956101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7" name="Date Placeholder 6"/>
          <p:cNvSpPr>
            <a:spLocks noGrp="1"/>
          </p:cNvSpPr>
          <p:nvPr>
            <p:ph type="dt" sz="half" idx="10"/>
          </p:nvPr>
        </p:nvSpPr>
        <p:spPr/>
        <p:txBody>
          <a:bodyPr/>
          <a:lstStyle/>
          <a:p>
            <a:fld id="{6F771BB6-685D-4518-8FAD-1882B9671546}" type="datetime1">
              <a:rPr lang="en-US" smtClean="0">
                <a:solidFill>
                  <a:srgbClr val="9E8E5C">
                    <a:lumMod val="60000"/>
                    <a:lumOff val="40000"/>
                  </a:srgbClr>
                </a:solidFill>
              </a:rPr>
              <a:pPr/>
              <a:t>12/5/2013</a:t>
            </a:fld>
            <a:endParaRPr lang="en-US">
              <a:solidFill>
                <a:srgbClr val="9E8E5C">
                  <a:lumMod val="60000"/>
                  <a:lumOff val="40000"/>
                </a:srgbClr>
              </a:solidFill>
            </a:endParaRPr>
          </a:p>
        </p:txBody>
      </p:sp>
      <p:sp>
        <p:nvSpPr>
          <p:cNvPr id="8" name="Footer Placeholder 7"/>
          <p:cNvSpPr>
            <a:spLocks noGrp="1"/>
          </p:cNvSpPr>
          <p:nvPr>
            <p:ph type="ftr" sz="quarter" idx="11"/>
          </p:nvPr>
        </p:nvSpPr>
        <p:spPr/>
        <p:txBody>
          <a:bodyPr/>
          <a:lstStyle/>
          <a:p>
            <a:endParaRPr lang="en-US">
              <a:solidFill>
                <a:srgbClr val="9E8E5C">
                  <a:lumMod val="60000"/>
                  <a:lumOff val="40000"/>
                </a:srgbClr>
              </a:solidFill>
            </a:endParaRPr>
          </a:p>
        </p:txBody>
      </p:sp>
      <p:sp>
        <p:nvSpPr>
          <p:cNvPr id="9" name="Slide Number Placeholder 8"/>
          <p:cNvSpPr>
            <a:spLocks noGrp="1"/>
          </p:cNvSpPr>
          <p:nvPr>
            <p:ph type="sldNum" sz="quarter" idx="12"/>
          </p:nvPr>
        </p:nvSpPr>
        <p:spPr/>
        <p:txBody>
          <a:bodyPr/>
          <a:lstStyle/>
          <a:p>
            <a:fld id="{CF40B41D-FD10-4A38-B39B-626510BD49B7}" type="slidenum">
              <a:rPr lang="en-US" smtClean="0">
                <a:solidFill>
                  <a:srgbClr val="9E8E5C">
                    <a:lumMod val="60000"/>
                    <a:lumOff val="40000"/>
                  </a:srgbClr>
                </a:solidFill>
              </a:rPr>
              <a:pPr/>
              <a:t>‹#›</a:t>
            </a:fld>
            <a:endParaRPr lang="en-US">
              <a:solidFill>
                <a:srgbClr val="9E8E5C">
                  <a:lumMod val="60000"/>
                  <a:lumOff val="40000"/>
                </a:srgbClr>
              </a:solidFill>
            </a:endParaRPr>
          </a:p>
        </p:txBody>
      </p:sp>
    </p:spTree>
    <p:extLst>
      <p:ext uri="{BB962C8B-B14F-4D97-AF65-F5344CB8AC3E}">
        <p14:creationId xmlns:p14="http://schemas.microsoft.com/office/powerpoint/2010/main" val="294978703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465FFBFE-5C08-4E0E-AF38-FB925F0B4D71}" type="datetime1">
              <a:rPr lang="en-US" smtClean="0">
                <a:solidFill>
                  <a:srgbClr val="9E8E5C">
                    <a:lumMod val="60000"/>
                    <a:lumOff val="40000"/>
                  </a:srgbClr>
                </a:solidFill>
              </a:rPr>
              <a:pPr/>
              <a:t>12/5/2013</a:t>
            </a:fld>
            <a:endParaRPr lang="en-US">
              <a:solidFill>
                <a:srgbClr val="9E8E5C">
                  <a:lumMod val="60000"/>
                  <a:lumOff val="40000"/>
                </a:srgbClr>
              </a:solidFill>
            </a:endParaRPr>
          </a:p>
        </p:txBody>
      </p:sp>
      <p:sp>
        <p:nvSpPr>
          <p:cNvPr id="4" name="Footer Placeholder 3"/>
          <p:cNvSpPr>
            <a:spLocks noGrp="1"/>
          </p:cNvSpPr>
          <p:nvPr>
            <p:ph type="ftr" sz="quarter" idx="11"/>
          </p:nvPr>
        </p:nvSpPr>
        <p:spPr/>
        <p:txBody>
          <a:bodyPr/>
          <a:lstStyle/>
          <a:p>
            <a:endParaRPr lang="en-US">
              <a:solidFill>
                <a:srgbClr val="9E8E5C">
                  <a:lumMod val="60000"/>
                  <a:lumOff val="40000"/>
                </a:srgbClr>
              </a:solidFill>
            </a:endParaRPr>
          </a:p>
        </p:txBody>
      </p:sp>
      <p:sp>
        <p:nvSpPr>
          <p:cNvPr id="5" name="Slide Number Placeholder 4"/>
          <p:cNvSpPr>
            <a:spLocks noGrp="1"/>
          </p:cNvSpPr>
          <p:nvPr>
            <p:ph type="sldNum" sz="quarter" idx="12"/>
          </p:nvPr>
        </p:nvSpPr>
        <p:spPr/>
        <p:txBody>
          <a:bodyPr/>
          <a:lstStyle/>
          <a:p>
            <a:fld id="{CF40B41D-FD10-4A38-B39B-626510BD49B7}" type="slidenum">
              <a:rPr lang="en-US" smtClean="0">
                <a:solidFill>
                  <a:srgbClr val="9E8E5C">
                    <a:lumMod val="60000"/>
                    <a:lumOff val="40000"/>
                  </a:srgbClr>
                </a:solidFill>
              </a:rPr>
              <a:pPr/>
              <a:t>‹#›</a:t>
            </a:fld>
            <a:endParaRPr lang="en-US">
              <a:solidFill>
                <a:srgbClr val="9E8E5C">
                  <a:lumMod val="60000"/>
                  <a:lumOff val="40000"/>
                </a:srgbClr>
              </a:solidFill>
            </a:endParaRP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20602059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23242C-D747-4ADD-80D8-99421268E3A8}" type="datetime1">
              <a:rPr lang="en-US" smtClean="0">
                <a:solidFill>
                  <a:srgbClr val="9E8E5C">
                    <a:lumMod val="60000"/>
                    <a:lumOff val="40000"/>
                  </a:srgbClr>
                </a:solidFill>
              </a:rPr>
              <a:pPr/>
              <a:t>12/5/2013</a:t>
            </a:fld>
            <a:endParaRPr lang="en-US" dirty="0">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en-US" dirty="0">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CF40B41D-FD10-4A38-B39B-626510BD49B7}" type="slidenum">
              <a:rPr lang="en-US" smtClean="0">
                <a:solidFill>
                  <a:srgbClr val="9E8E5C">
                    <a:lumMod val="60000"/>
                    <a:lumOff val="40000"/>
                  </a:srgbClr>
                </a:solidFill>
              </a:rPr>
              <a:pPr/>
              <a:t>‹#›</a:t>
            </a:fld>
            <a:endParaRPr lang="en-US" dirty="0">
              <a:solidFill>
                <a:srgbClr val="9E8E5C">
                  <a:lumMod val="60000"/>
                  <a:lumOff val="40000"/>
                </a:srgbClr>
              </a:solidFill>
            </a:endParaRPr>
          </a:p>
        </p:txBody>
      </p:sp>
    </p:spTree>
    <p:extLst>
      <p:ext uri="{BB962C8B-B14F-4D97-AF65-F5344CB8AC3E}">
        <p14:creationId xmlns:p14="http://schemas.microsoft.com/office/powerpoint/2010/main" val="322319100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GB"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06E82007-CDD1-4BCF-B9F4-9D458EFEEFE1}" type="datetime1">
              <a:rPr lang="en-US" smtClean="0">
                <a:solidFill>
                  <a:srgbClr val="9E8E5C">
                    <a:lumMod val="60000"/>
                    <a:lumOff val="40000"/>
                  </a:srgbClr>
                </a:solidFill>
              </a:rPr>
              <a:pPr/>
              <a:t>12/5/2013</a:t>
            </a:fld>
            <a:endParaRPr lang="en-US">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en-US" dirty="0">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CF40B41D-FD10-4A38-B39B-626510BD49B7}" type="slidenum">
              <a:rPr lang="en-US" smtClean="0">
                <a:solidFill>
                  <a:srgbClr val="9E8E5C">
                    <a:lumMod val="60000"/>
                    <a:lumOff val="40000"/>
                  </a:srgbClr>
                </a:solidFill>
              </a:rPr>
              <a:pPr/>
              <a:t>‹#›</a:t>
            </a:fld>
            <a:endParaRPr lang="en-US">
              <a:solidFill>
                <a:srgbClr val="9E8E5C">
                  <a:lumMod val="60000"/>
                  <a:lumOff val="40000"/>
                </a:srgbClr>
              </a:solidFill>
            </a:endParaRPr>
          </a:p>
        </p:txBody>
      </p:sp>
      <p:sp>
        <p:nvSpPr>
          <p:cNvPr id="9" name="Content Placeholder 8"/>
          <p:cNvSpPr>
            <a:spLocks noGrp="1"/>
          </p:cNvSpPr>
          <p:nvPr>
            <p:ph sz="quarter" idx="13"/>
          </p:nvPr>
        </p:nvSpPr>
        <p:spPr>
          <a:xfrm>
            <a:off x="1371600" y="1676400"/>
            <a:ext cx="3276600" cy="35052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extLst>
      <p:ext uri="{BB962C8B-B14F-4D97-AF65-F5344CB8AC3E}">
        <p14:creationId xmlns:p14="http://schemas.microsoft.com/office/powerpoint/2010/main" val="157717496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GB"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34A4F265-CA88-4C30-A9AD-02E6A5184734}" type="datetime1">
              <a:rPr lang="en-US" smtClean="0">
                <a:solidFill>
                  <a:srgbClr val="9E8E5C">
                    <a:lumMod val="60000"/>
                    <a:lumOff val="40000"/>
                  </a:srgbClr>
                </a:solidFill>
              </a:rPr>
              <a:pPr/>
              <a:t>12/5/2013</a:t>
            </a:fld>
            <a:endParaRPr lang="en-US">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CF40B41D-FD10-4A38-B39B-626510BD49B7}" type="slidenum">
              <a:rPr lang="en-US" smtClean="0">
                <a:solidFill>
                  <a:srgbClr val="9E8E5C">
                    <a:lumMod val="60000"/>
                    <a:lumOff val="40000"/>
                  </a:srgbClr>
                </a:solidFill>
              </a:rPr>
              <a:pPr/>
              <a:t>‹#›</a:t>
            </a:fld>
            <a:endParaRPr lang="en-US">
              <a:solidFill>
                <a:srgbClr val="9E8E5C">
                  <a:lumMod val="60000"/>
                  <a:lumOff val="40000"/>
                </a:srgbClr>
              </a:solidFill>
            </a:endParaRPr>
          </a:p>
        </p:txBody>
      </p:sp>
    </p:spTree>
    <p:extLst>
      <p:ext uri="{BB962C8B-B14F-4D97-AF65-F5344CB8AC3E}">
        <p14:creationId xmlns:p14="http://schemas.microsoft.com/office/powerpoint/2010/main" val="2600545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66A80DD7-7C46-407A-A477-7E22BDEE5F17}" type="datetimeFigureOut">
              <a:rPr lang="en-GB" smtClean="0">
                <a:solidFill>
                  <a:srgbClr val="DFE6D0"/>
                </a:solidFill>
              </a:rPr>
              <a:pPr/>
              <a:t>05/12/2013</a:t>
            </a:fld>
            <a:endParaRPr lang="en-GB">
              <a:solidFill>
                <a:srgbClr val="DFE6D0"/>
              </a:solidFill>
            </a:endParaRPr>
          </a:p>
        </p:txBody>
      </p:sp>
      <p:sp>
        <p:nvSpPr>
          <p:cNvPr id="5" name="Footer Placeholder 4"/>
          <p:cNvSpPr>
            <a:spLocks noGrp="1"/>
          </p:cNvSpPr>
          <p:nvPr>
            <p:ph type="ftr" sz="quarter" idx="11"/>
          </p:nvPr>
        </p:nvSpPr>
        <p:spPr/>
        <p:txBody>
          <a:bodyPr/>
          <a:lstStyle/>
          <a:p>
            <a:endParaRPr lang="en-GB">
              <a:solidFill>
                <a:srgbClr val="DFE6D0"/>
              </a:solidFill>
            </a:endParaRPr>
          </a:p>
        </p:txBody>
      </p:sp>
      <p:sp>
        <p:nvSpPr>
          <p:cNvPr id="6" name="Slide Number Placeholder 5"/>
          <p:cNvSpPr>
            <a:spLocks noGrp="1"/>
          </p:cNvSpPr>
          <p:nvPr>
            <p:ph type="sldNum" sz="quarter" idx="12"/>
          </p:nvPr>
        </p:nvSpPr>
        <p:spPr/>
        <p:txBody>
          <a:bodyPr/>
          <a:lstStyle/>
          <a:p>
            <a:fld id="{D022C1B5-25B2-4C4A-9930-C5A4565280EE}" type="slidenum">
              <a:rPr lang="en-GB" smtClean="0">
                <a:solidFill>
                  <a:srgbClr val="DFE6D0"/>
                </a:solidFill>
              </a:rPr>
              <a:pPr/>
              <a:t>‹#›</a:t>
            </a:fld>
            <a:endParaRPr lang="en-GB">
              <a:solidFill>
                <a:srgbClr val="DFE6D0"/>
              </a:solidFill>
            </a:endParaRP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75910440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8C81099-48EC-46A3-9530-F58EB96AF77C}" type="datetime1">
              <a:rPr lang="en-US" smtClean="0">
                <a:solidFill>
                  <a:srgbClr val="9E8E5C">
                    <a:lumMod val="60000"/>
                    <a:lumOff val="40000"/>
                  </a:srgbClr>
                </a:solidFill>
              </a:rPr>
              <a:pPr/>
              <a:t>12/5/2013</a:t>
            </a:fld>
            <a:endParaRPr lang="en-US">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CF40B41D-FD10-4A38-B39B-626510BD49B7}" type="slidenum">
              <a:rPr lang="en-US" smtClean="0">
                <a:solidFill>
                  <a:srgbClr val="9E8E5C">
                    <a:lumMod val="60000"/>
                    <a:lumOff val="40000"/>
                  </a:srgbClr>
                </a:solidFill>
              </a:rPr>
              <a:pPr/>
              <a:t>‹#›</a:t>
            </a:fld>
            <a:endParaRPr lang="en-US">
              <a:solidFill>
                <a:srgbClr val="9E8E5C">
                  <a:lumMod val="60000"/>
                  <a:lumOff val="40000"/>
                </a:srgbClr>
              </a:solidFill>
            </a:endParaRPr>
          </a:p>
        </p:txBody>
      </p:sp>
    </p:spTree>
    <p:extLst>
      <p:ext uri="{BB962C8B-B14F-4D97-AF65-F5344CB8AC3E}">
        <p14:creationId xmlns:p14="http://schemas.microsoft.com/office/powerpoint/2010/main" val="416242372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p>
            <a:fld id="{FF697E24-FFB9-4C73-8C6D-E02A7AD33DB8}" type="datetime1">
              <a:rPr lang="en-US" smtClean="0">
                <a:solidFill>
                  <a:srgbClr val="9E8E5C">
                    <a:lumMod val="60000"/>
                    <a:lumOff val="40000"/>
                  </a:srgbClr>
                </a:solidFill>
              </a:rPr>
              <a:pPr/>
              <a:t>12/5/2013</a:t>
            </a:fld>
            <a:endParaRPr lang="en-US">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CF40B41D-FD10-4A38-B39B-626510BD49B7}" type="slidenum">
              <a:rPr lang="en-US" smtClean="0">
                <a:solidFill>
                  <a:srgbClr val="9E8E5C">
                    <a:lumMod val="60000"/>
                    <a:lumOff val="40000"/>
                  </a:srgbClr>
                </a:solidFill>
              </a:rPr>
              <a:pPr/>
              <a:t>‹#›</a:t>
            </a:fld>
            <a:endParaRPr lang="en-US">
              <a:solidFill>
                <a:srgbClr val="9E8E5C">
                  <a:lumMod val="60000"/>
                  <a:lumOff val="40000"/>
                </a:srgbClr>
              </a:solidFill>
            </a:endParaRPr>
          </a:p>
        </p:txBody>
      </p:sp>
    </p:spTree>
    <p:extLst>
      <p:ext uri="{BB962C8B-B14F-4D97-AF65-F5344CB8AC3E}">
        <p14:creationId xmlns:p14="http://schemas.microsoft.com/office/powerpoint/2010/main" val="136309397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F4466DA6-84C0-44FD-B8B5-0FBBB754F6BA}" type="datetimeFigureOut">
              <a:rPr lang="en-GB" smtClean="0"/>
              <a:pPr/>
              <a:t>05/12/2013</a:t>
            </a:fld>
            <a:endParaRPr lang="en-GB"/>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GB">
              <a:solidFill>
                <a:srgbClr val="94C600"/>
              </a:solidFill>
            </a:endParaRP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560DF494-CBB9-4BFD-812F-0EDCF03FB5ED}" type="slidenum">
              <a:rPr lang="en-GB" smtClean="0">
                <a:solidFill>
                  <a:srgbClr val="94C600"/>
                </a:solidFill>
              </a:rPr>
              <a:pPr/>
              <a:t>‹#›</a:t>
            </a:fld>
            <a:endParaRPr lang="en-GB">
              <a:solidFill>
                <a:srgbClr val="94C600"/>
              </a:solidFill>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96468092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466DA6-84C0-44FD-B8B5-0FBBB754F6BA}" type="datetimeFigureOut">
              <a:rPr lang="en-GB" smtClean="0"/>
              <a:pPr/>
              <a:t>05/12/2013</a:t>
            </a:fld>
            <a:endParaRPr lang="en-GB"/>
          </a:p>
        </p:txBody>
      </p:sp>
      <p:sp>
        <p:nvSpPr>
          <p:cNvPr id="5" name="Footer Placeholder 4"/>
          <p:cNvSpPr>
            <a:spLocks noGrp="1"/>
          </p:cNvSpPr>
          <p:nvPr>
            <p:ph type="ftr" sz="quarter" idx="11"/>
          </p:nvPr>
        </p:nvSpPr>
        <p:spPr/>
        <p:txBody>
          <a:bodyPr/>
          <a:lstStyle/>
          <a:p>
            <a:endParaRPr lang="en-GB">
              <a:solidFill>
                <a:srgbClr val="94C600"/>
              </a:solidFill>
            </a:endParaRPr>
          </a:p>
        </p:txBody>
      </p:sp>
      <p:sp>
        <p:nvSpPr>
          <p:cNvPr id="6" name="Slide Number Placeholder 5"/>
          <p:cNvSpPr>
            <a:spLocks noGrp="1"/>
          </p:cNvSpPr>
          <p:nvPr>
            <p:ph type="sldNum" sz="quarter" idx="12"/>
          </p:nvPr>
        </p:nvSpPr>
        <p:spPr/>
        <p:txBody>
          <a:bodyPr/>
          <a:lstStyle/>
          <a:p>
            <a:fld id="{560DF494-CBB9-4BFD-812F-0EDCF03FB5ED}" type="slidenum">
              <a:rPr lang="en-GB" smtClean="0"/>
              <a:pPr/>
              <a:t>‹#›</a:t>
            </a:fld>
            <a:endParaRPr lang="en-GB"/>
          </a:p>
        </p:txBody>
      </p:sp>
    </p:spTree>
    <p:extLst>
      <p:ext uri="{BB962C8B-B14F-4D97-AF65-F5344CB8AC3E}">
        <p14:creationId xmlns:p14="http://schemas.microsoft.com/office/powerpoint/2010/main" val="39440950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466DA6-84C0-44FD-B8B5-0FBBB754F6BA}" type="datetimeFigureOut">
              <a:rPr lang="en-GB" smtClean="0"/>
              <a:pPr/>
              <a:t>05/12/2013</a:t>
            </a:fld>
            <a:endParaRPr lang="en-GB"/>
          </a:p>
        </p:txBody>
      </p:sp>
      <p:sp>
        <p:nvSpPr>
          <p:cNvPr id="5" name="Footer Placeholder 4"/>
          <p:cNvSpPr>
            <a:spLocks noGrp="1"/>
          </p:cNvSpPr>
          <p:nvPr>
            <p:ph type="ftr" sz="quarter" idx="11"/>
          </p:nvPr>
        </p:nvSpPr>
        <p:spPr/>
        <p:txBody>
          <a:bodyPr/>
          <a:lstStyle/>
          <a:p>
            <a:endParaRPr lang="en-GB">
              <a:solidFill>
                <a:srgbClr val="94C600"/>
              </a:solidFill>
            </a:endParaRPr>
          </a:p>
        </p:txBody>
      </p:sp>
      <p:sp>
        <p:nvSpPr>
          <p:cNvPr id="6" name="Slide Number Placeholder 5"/>
          <p:cNvSpPr>
            <a:spLocks noGrp="1"/>
          </p:cNvSpPr>
          <p:nvPr>
            <p:ph type="sldNum" sz="quarter" idx="12"/>
          </p:nvPr>
        </p:nvSpPr>
        <p:spPr/>
        <p:txBody>
          <a:bodyPr/>
          <a:lstStyle/>
          <a:p>
            <a:fld id="{560DF494-CBB9-4BFD-812F-0EDCF03FB5ED}" type="slidenum">
              <a:rPr lang="en-GB" smtClean="0"/>
              <a:pPr/>
              <a:t>‹#›</a:t>
            </a:fld>
            <a:endParaRPr lang="en-GB"/>
          </a:p>
        </p:txBody>
      </p:sp>
    </p:spTree>
    <p:extLst>
      <p:ext uri="{BB962C8B-B14F-4D97-AF65-F5344CB8AC3E}">
        <p14:creationId xmlns:p14="http://schemas.microsoft.com/office/powerpoint/2010/main" val="34966586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4466DA6-84C0-44FD-B8B5-0FBBB754F6BA}" type="datetimeFigureOut">
              <a:rPr lang="en-GB" smtClean="0"/>
              <a:pPr/>
              <a:t>05/12/2013</a:t>
            </a:fld>
            <a:endParaRPr lang="en-GB"/>
          </a:p>
        </p:txBody>
      </p:sp>
      <p:sp>
        <p:nvSpPr>
          <p:cNvPr id="6" name="Footer Placeholder 5"/>
          <p:cNvSpPr>
            <a:spLocks noGrp="1"/>
          </p:cNvSpPr>
          <p:nvPr>
            <p:ph type="ftr" sz="quarter" idx="11"/>
          </p:nvPr>
        </p:nvSpPr>
        <p:spPr/>
        <p:txBody>
          <a:bodyPr/>
          <a:lstStyle/>
          <a:p>
            <a:endParaRPr lang="en-GB">
              <a:solidFill>
                <a:srgbClr val="94C600"/>
              </a:solidFill>
            </a:endParaRPr>
          </a:p>
        </p:txBody>
      </p:sp>
      <p:sp>
        <p:nvSpPr>
          <p:cNvPr id="7" name="Slide Number Placeholder 6"/>
          <p:cNvSpPr>
            <a:spLocks noGrp="1"/>
          </p:cNvSpPr>
          <p:nvPr>
            <p:ph type="sldNum" sz="quarter" idx="12"/>
          </p:nvPr>
        </p:nvSpPr>
        <p:spPr/>
        <p:txBody>
          <a:bodyPr/>
          <a:lstStyle/>
          <a:p>
            <a:fld id="{560DF494-CBB9-4BFD-812F-0EDCF03FB5ED}" type="slidenum">
              <a:rPr lang="en-GB" smtClean="0"/>
              <a:pPr/>
              <a:t>‹#›</a:t>
            </a:fld>
            <a:endParaRPr lang="en-GB"/>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3279220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4466DA6-84C0-44FD-B8B5-0FBBB754F6BA}" type="datetimeFigureOut">
              <a:rPr lang="en-GB" smtClean="0"/>
              <a:pPr/>
              <a:t>05/12/2013</a:t>
            </a:fld>
            <a:endParaRPr lang="en-GB"/>
          </a:p>
        </p:txBody>
      </p:sp>
      <p:sp>
        <p:nvSpPr>
          <p:cNvPr id="8" name="Footer Placeholder 7"/>
          <p:cNvSpPr>
            <a:spLocks noGrp="1"/>
          </p:cNvSpPr>
          <p:nvPr>
            <p:ph type="ftr" sz="quarter" idx="11"/>
          </p:nvPr>
        </p:nvSpPr>
        <p:spPr/>
        <p:txBody>
          <a:bodyPr/>
          <a:lstStyle/>
          <a:p>
            <a:endParaRPr lang="en-GB">
              <a:solidFill>
                <a:srgbClr val="94C600"/>
              </a:solidFill>
            </a:endParaRPr>
          </a:p>
        </p:txBody>
      </p:sp>
      <p:sp>
        <p:nvSpPr>
          <p:cNvPr id="9" name="Slide Number Placeholder 8"/>
          <p:cNvSpPr>
            <a:spLocks noGrp="1"/>
          </p:cNvSpPr>
          <p:nvPr>
            <p:ph type="sldNum" sz="quarter" idx="12"/>
          </p:nvPr>
        </p:nvSpPr>
        <p:spPr/>
        <p:txBody>
          <a:bodyPr/>
          <a:lstStyle/>
          <a:p>
            <a:fld id="{560DF494-CBB9-4BFD-812F-0EDCF03FB5ED}" type="slidenum">
              <a:rPr lang="en-GB" smtClean="0"/>
              <a:pPr/>
              <a:t>‹#›</a:t>
            </a:fld>
            <a:endParaRPr lang="en-GB"/>
          </a:p>
        </p:txBody>
      </p:sp>
    </p:spTree>
    <p:extLst>
      <p:ext uri="{BB962C8B-B14F-4D97-AF65-F5344CB8AC3E}">
        <p14:creationId xmlns:p14="http://schemas.microsoft.com/office/powerpoint/2010/main" val="200674535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466DA6-84C0-44FD-B8B5-0FBBB754F6BA}" type="datetimeFigureOut">
              <a:rPr lang="en-GB" smtClean="0"/>
              <a:pPr/>
              <a:t>05/12/2013</a:t>
            </a:fld>
            <a:endParaRPr lang="en-GB"/>
          </a:p>
        </p:txBody>
      </p:sp>
      <p:sp>
        <p:nvSpPr>
          <p:cNvPr id="4" name="Footer Placeholder 3"/>
          <p:cNvSpPr>
            <a:spLocks noGrp="1"/>
          </p:cNvSpPr>
          <p:nvPr>
            <p:ph type="ftr" sz="quarter" idx="11"/>
          </p:nvPr>
        </p:nvSpPr>
        <p:spPr/>
        <p:txBody>
          <a:bodyPr/>
          <a:lstStyle/>
          <a:p>
            <a:endParaRPr lang="en-GB">
              <a:solidFill>
                <a:srgbClr val="94C600"/>
              </a:solidFill>
            </a:endParaRPr>
          </a:p>
        </p:txBody>
      </p:sp>
      <p:sp>
        <p:nvSpPr>
          <p:cNvPr id="5" name="Slide Number Placeholder 4"/>
          <p:cNvSpPr>
            <a:spLocks noGrp="1"/>
          </p:cNvSpPr>
          <p:nvPr>
            <p:ph type="sldNum" sz="quarter" idx="12"/>
          </p:nvPr>
        </p:nvSpPr>
        <p:spPr/>
        <p:txBody>
          <a:bodyPr/>
          <a:lstStyle/>
          <a:p>
            <a:fld id="{560DF494-CBB9-4BFD-812F-0EDCF03FB5ED}" type="slidenum">
              <a:rPr lang="en-GB" smtClean="0"/>
              <a:pPr/>
              <a:t>‹#›</a:t>
            </a:fld>
            <a:endParaRPr lang="en-GB"/>
          </a:p>
        </p:txBody>
      </p:sp>
    </p:spTree>
    <p:extLst>
      <p:ext uri="{BB962C8B-B14F-4D97-AF65-F5344CB8AC3E}">
        <p14:creationId xmlns:p14="http://schemas.microsoft.com/office/powerpoint/2010/main" val="75782361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466DA6-84C0-44FD-B8B5-0FBBB754F6BA}" type="datetimeFigureOut">
              <a:rPr lang="en-GB" smtClean="0"/>
              <a:pPr/>
              <a:t>05/12/2013</a:t>
            </a:fld>
            <a:endParaRPr lang="en-GB"/>
          </a:p>
        </p:txBody>
      </p:sp>
      <p:sp>
        <p:nvSpPr>
          <p:cNvPr id="3" name="Footer Placeholder 2"/>
          <p:cNvSpPr>
            <a:spLocks noGrp="1"/>
          </p:cNvSpPr>
          <p:nvPr>
            <p:ph type="ftr" sz="quarter" idx="11"/>
          </p:nvPr>
        </p:nvSpPr>
        <p:spPr/>
        <p:txBody>
          <a:bodyPr/>
          <a:lstStyle/>
          <a:p>
            <a:endParaRPr lang="en-GB">
              <a:solidFill>
                <a:srgbClr val="94C600"/>
              </a:solidFill>
            </a:endParaRPr>
          </a:p>
        </p:txBody>
      </p:sp>
      <p:sp>
        <p:nvSpPr>
          <p:cNvPr id="4" name="Slide Number Placeholder 3"/>
          <p:cNvSpPr>
            <a:spLocks noGrp="1"/>
          </p:cNvSpPr>
          <p:nvPr>
            <p:ph type="sldNum" sz="quarter" idx="12"/>
          </p:nvPr>
        </p:nvSpPr>
        <p:spPr/>
        <p:txBody>
          <a:bodyPr/>
          <a:lstStyle/>
          <a:p>
            <a:fld id="{560DF494-CBB9-4BFD-812F-0EDCF03FB5ED}" type="slidenum">
              <a:rPr lang="en-GB" smtClean="0"/>
              <a:pPr/>
              <a:t>‹#›</a:t>
            </a:fld>
            <a:endParaRPr lang="en-GB"/>
          </a:p>
        </p:txBody>
      </p:sp>
    </p:spTree>
    <p:extLst>
      <p:ext uri="{BB962C8B-B14F-4D97-AF65-F5344CB8AC3E}">
        <p14:creationId xmlns:p14="http://schemas.microsoft.com/office/powerpoint/2010/main" val="135080973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F4466DA6-84C0-44FD-B8B5-0FBBB754F6BA}" type="datetimeFigureOut">
              <a:rPr lang="en-GB" smtClean="0"/>
              <a:pPr/>
              <a:t>05/12/2013</a:t>
            </a:fld>
            <a:endParaRPr lang="en-GB"/>
          </a:p>
        </p:txBody>
      </p:sp>
      <p:sp>
        <p:nvSpPr>
          <p:cNvPr id="7" name="Slide Number Placeholder 6"/>
          <p:cNvSpPr>
            <a:spLocks noGrp="1"/>
          </p:cNvSpPr>
          <p:nvPr>
            <p:ph type="sldNum" sz="quarter" idx="12"/>
          </p:nvPr>
        </p:nvSpPr>
        <p:spPr/>
        <p:txBody>
          <a:bodyPr/>
          <a:lstStyle/>
          <a:p>
            <a:fld id="{560DF494-CBB9-4BFD-812F-0EDCF03FB5ED}" type="slidenum">
              <a:rPr lang="en-GB" smtClean="0"/>
              <a:pPr/>
              <a:t>‹#›</a:t>
            </a:fld>
            <a:endParaRPr lang="en-GB"/>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GB">
              <a:solidFill>
                <a:srgbClr val="94C600"/>
              </a:solidFill>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35927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A80DD7-7C46-407A-A477-7E22BDEE5F17}" type="datetimeFigureOut">
              <a:rPr lang="en-GB" smtClean="0">
                <a:solidFill>
                  <a:srgbClr val="DFE6D0"/>
                </a:solidFill>
              </a:rPr>
              <a:pPr/>
              <a:t>05/12/2013</a:t>
            </a:fld>
            <a:endParaRPr lang="en-GB">
              <a:solidFill>
                <a:srgbClr val="DFE6D0"/>
              </a:solidFill>
            </a:endParaRPr>
          </a:p>
        </p:txBody>
      </p:sp>
      <p:sp>
        <p:nvSpPr>
          <p:cNvPr id="5" name="Footer Placeholder 4"/>
          <p:cNvSpPr>
            <a:spLocks noGrp="1"/>
          </p:cNvSpPr>
          <p:nvPr>
            <p:ph type="ftr" sz="quarter" idx="11"/>
          </p:nvPr>
        </p:nvSpPr>
        <p:spPr/>
        <p:txBody>
          <a:bodyPr/>
          <a:lstStyle/>
          <a:p>
            <a:endParaRPr lang="en-GB">
              <a:solidFill>
                <a:srgbClr val="DFE6D0"/>
              </a:solidFill>
            </a:endParaRPr>
          </a:p>
        </p:txBody>
      </p:sp>
      <p:sp>
        <p:nvSpPr>
          <p:cNvPr id="6" name="Slide Number Placeholder 5"/>
          <p:cNvSpPr>
            <a:spLocks noGrp="1"/>
          </p:cNvSpPr>
          <p:nvPr>
            <p:ph type="sldNum" sz="quarter" idx="12"/>
          </p:nvPr>
        </p:nvSpPr>
        <p:spPr/>
        <p:txBody>
          <a:bodyPr/>
          <a:lstStyle/>
          <a:p>
            <a:fld id="{D022C1B5-25B2-4C4A-9930-C5A4565280EE}" type="slidenum">
              <a:rPr lang="en-GB" smtClean="0">
                <a:solidFill>
                  <a:srgbClr val="DFE6D0"/>
                </a:solidFill>
              </a:rPr>
              <a:pPr/>
              <a:t>‹#›</a:t>
            </a:fld>
            <a:endParaRPr lang="en-GB">
              <a:solidFill>
                <a:srgbClr val="DFE6D0"/>
              </a:solidFill>
            </a:endParaRPr>
          </a:p>
        </p:txBody>
      </p:sp>
    </p:spTree>
    <p:extLst>
      <p:ext uri="{BB962C8B-B14F-4D97-AF65-F5344CB8AC3E}">
        <p14:creationId xmlns:p14="http://schemas.microsoft.com/office/powerpoint/2010/main" val="9281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466DA6-84C0-44FD-B8B5-0FBBB754F6BA}" type="datetimeFigureOut">
              <a:rPr lang="en-GB" smtClean="0"/>
              <a:pPr/>
              <a:t>05/12/2013</a:t>
            </a:fld>
            <a:endParaRPr lang="en-GB"/>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GB">
              <a:solidFill>
                <a:srgbClr val="94C600"/>
              </a:solidFill>
            </a:endParaRPr>
          </a:p>
        </p:txBody>
      </p:sp>
      <p:sp>
        <p:nvSpPr>
          <p:cNvPr id="7" name="Slide Number Placeholder 6"/>
          <p:cNvSpPr>
            <a:spLocks noGrp="1"/>
          </p:cNvSpPr>
          <p:nvPr>
            <p:ph type="sldNum" sz="quarter" idx="12"/>
          </p:nvPr>
        </p:nvSpPr>
        <p:spPr/>
        <p:txBody>
          <a:bodyPr/>
          <a:lstStyle/>
          <a:p>
            <a:fld id="{560DF494-CBB9-4BFD-812F-0EDCF03FB5ED}" type="slidenum">
              <a:rPr lang="en-GB" smtClean="0"/>
              <a:pPr/>
              <a:t>‹#›</a:t>
            </a:fld>
            <a:endParaRPr lang="en-GB"/>
          </a:p>
        </p:txBody>
      </p:sp>
    </p:spTree>
    <p:extLst>
      <p:ext uri="{BB962C8B-B14F-4D97-AF65-F5344CB8AC3E}">
        <p14:creationId xmlns:p14="http://schemas.microsoft.com/office/powerpoint/2010/main" val="72914718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466DA6-84C0-44FD-B8B5-0FBBB754F6BA}" type="datetimeFigureOut">
              <a:rPr lang="en-GB" smtClean="0"/>
              <a:pPr/>
              <a:t>05/12/2013</a:t>
            </a:fld>
            <a:endParaRPr lang="en-GB"/>
          </a:p>
        </p:txBody>
      </p:sp>
      <p:sp>
        <p:nvSpPr>
          <p:cNvPr id="5" name="Footer Placeholder 4"/>
          <p:cNvSpPr>
            <a:spLocks noGrp="1"/>
          </p:cNvSpPr>
          <p:nvPr>
            <p:ph type="ftr" sz="quarter" idx="11"/>
          </p:nvPr>
        </p:nvSpPr>
        <p:spPr/>
        <p:txBody>
          <a:bodyPr/>
          <a:lstStyle/>
          <a:p>
            <a:endParaRPr lang="en-GB">
              <a:solidFill>
                <a:srgbClr val="94C600"/>
              </a:solidFill>
            </a:endParaRPr>
          </a:p>
        </p:txBody>
      </p:sp>
      <p:sp>
        <p:nvSpPr>
          <p:cNvPr id="6" name="Slide Number Placeholder 5"/>
          <p:cNvSpPr>
            <a:spLocks noGrp="1"/>
          </p:cNvSpPr>
          <p:nvPr>
            <p:ph type="sldNum" sz="quarter" idx="12"/>
          </p:nvPr>
        </p:nvSpPr>
        <p:spPr/>
        <p:txBody>
          <a:bodyPr/>
          <a:lstStyle/>
          <a:p>
            <a:fld id="{560DF494-CBB9-4BFD-812F-0EDCF03FB5ED}" type="slidenum">
              <a:rPr lang="en-GB" smtClean="0"/>
              <a:pPr/>
              <a:t>‹#›</a:t>
            </a:fld>
            <a:endParaRPr lang="en-GB"/>
          </a:p>
        </p:txBody>
      </p:sp>
    </p:spTree>
    <p:extLst>
      <p:ext uri="{BB962C8B-B14F-4D97-AF65-F5344CB8AC3E}">
        <p14:creationId xmlns:p14="http://schemas.microsoft.com/office/powerpoint/2010/main" val="25366500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466DA6-84C0-44FD-B8B5-0FBBB754F6BA}" type="datetimeFigureOut">
              <a:rPr lang="en-GB" smtClean="0"/>
              <a:pPr/>
              <a:t>05/12/2013</a:t>
            </a:fld>
            <a:endParaRPr lang="en-GB"/>
          </a:p>
        </p:txBody>
      </p:sp>
      <p:sp>
        <p:nvSpPr>
          <p:cNvPr id="5" name="Footer Placeholder 4"/>
          <p:cNvSpPr>
            <a:spLocks noGrp="1"/>
          </p:cNvSpPr>
          <p:nvPr>
            <p:ph type="ftr" sz="quarter" idx="11"/>
          </p:nvPr>
        </p:nvSpPr>
        <p:spPr/>
        <p:txBody>
          <a:bodyPr/>
          <a:lstStyle/>
          <a:p>
            <a:endParaRPr lang="en-GB">
              <a:solidFill>
                <a:srgbClr val="94C600"/>
              </a:solidFill>
            </a:endParaRPr>
          </a:p>
        </p:txBody>
      </p:sp>
      <p:sp>
        <p:nvSpPr>
          <p:cNvPr id="6" name="Slide Number Placeholder 5"/>
          <p:cNvSpPr>
            <a:spLocks noGrp="1"/>
          </p:cNvSpPr>
          <p:nvPr>
            <p:ph type="sldNum" sz="quarter" idx="12"/>
          </p:nvPr>
        </p:nvSpPr>
        <p:spPr/>
        <p:txBody>
          <a:bodyPr/>
          <a:lstStyle/>
          <a:p>
            <a:fld id="{560DF494-CBB9-4BFD-812F-0EDCF03FB5ED}" type="slidenum">
              <a:rPr lang="en-GB" smtClean="0"/>
              <a:pPr/>
              <a:t>‹#›</a:t>
            </a:fld>
            <a:endParaRPr lang="en-GB"/>
          </a:p>
        </p:txBody>
      </p:sp>
    </p:spTree>
    <p:extLst>
      <p:ext uri="{BB962C8B-B14F-4D97-AF65-F5344CB8AC3E}">
        <p14:creationId xmlns:p14="http://schemas.microsoft.com/office/powerpoint/2010/main" val="403293300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8D50606-6149-4FB7-A587-780FC03300C3}" type="datetimeFigureOut">
              <a:rPr lang="en-GB" smtClean="0"/>
              <a:pPr/>
              <a:t>05/12/2013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FB559B-6434-48A8-A53C-6F956E72FEE7}" type="slidenum">
              <a:rPr lang="en-GB" smtClean="0"/>
              <a:pPr/>
              <a:t>‹#›</a:t>
            </a:fld>
            <a:endParaRPr lang="en-GB"/>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186084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D50606-6149-4FB7-A587-780FC03300C3}" type="datetimeFigureOut">
              <a:rPr lang="en-GB" smtClean="0"/>
              <a:pPr/>
              <a:t>05/12/2013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FB559B-6434-48A8-A53C-6F956E72FEE7}" type="slidenum">
              <a:rPr lang="en-GB" smtClean="0"/>
              <a:pPr/>
              <a:t>‹#›</a:t>
            </a:fld>
            <a:endParaRPr lang="en-GB"/>
          </a:p>
        </p:txBody>
      </p:sp>
    </p:spTree>
    <p:extLst>
      <p:ext uri="{BB962C8B-B14F-4D97-AF65-F5344CB8AC3E}">
        <p14:creationId xmlns:p14="http://schemas.microsoft.com/office/powerpoint/2010/main" val="229966314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D50606-6149-4FB7-A587-780FC03300C3}" type="datetimeFigureOut">
              <a:rPr lang="en-GB" smtClean="0"/>
              <a:pPr/>
              <a:t>05/12/2013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FB559B-6434-48A8-A53C-6F956E72FEE7}" type="slidenum">
              <a:rPr lang="en-GB" smtClean="0"/>
              <a:pPr/>
              <a:t>‹#›</a:t>
            </a:fld>
            <a:endParaRPr lang="en-GB"/>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8437030"/>
      </p:ext>
    </p:extLst>
  </p:cSld>
  <p:clrMapOvr>
    <a:overrideClrMapping bg1="dk1" tx1="lt1" bg2="dk2" tx2="lt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8D50606-6149-4FB7-A587-780FC03300C3}" type="datetimeFigureOut">
              <a:rPr lang="en-GB" smtClean="0"/>
              <a:pPr/>
              <a:t>05/12/2013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8FB559B-6434-48A8-A53C-6F956E72FEE7}" type="slidenum">
              <a:rPr lang="en-GB" smtClean="0"/>
              <a:pPr/>
              <a:t>‹#›</a:t>
            </a:fld>
            <a:endParaRPr lang="en-GB"/>
          </a:p>
        </p:txBody>
      </p:sp>
    </p:spTree>
    <p:extLst>
      <p:ext uri="{BB962C8B-B14F-4D97-AF65-F5344CB8AC3E}">
        <p14:creationId xmlns:p14="http://schemas.microsoft.com/office/powerpoint/2010/main" val="3091711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8D50606-6149-4FB7-A587-780FC03300C3}" type="datetimeFigureOut">
              <a:rPr lang="en-GB" smtClean="0"/>
              <a:pPr/>
              <a:t>05/12/2013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8FB559B-6434-48A8-A53C-6F956E72FEE7}" type="slidenum">
              <a:rPr lang="en-GB" smtClean="0"/>
              <a:pPr/>
              <a:t>‹#›</a:t>
            </a:fld>
            <a:endParaRPr lang="en-GB"/>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555699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D50606-6149-4FB7-A587-780FC03300C3}" type="datetimeFigureOut">
              <a:rPr lang="en-GB" smtClean="0"/>
              <a:pPr/>
              <a:t>05/12/2013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8FB559B-6434-48A8-A53C-6F956E72FEE7}" type="slidenum">
              <a:rPr lang="en-GB" smtClean="0"/>
              <a:pPr/>
              <a:t>‹#›</a:t>
            </a:fld>
            <a:endParaRPr lang="en-GB"/>
          </a:p>
        </p:txBody>
      </p:sp>
    </p:spTree>
    <p:extLst>
      <p:ext uri="{BB962C8B-B14F-4D97-AF65-F5344CB8AC3E}">
        <p14:creationId xmlns:p14="http://schemas.microsoft.com/office/powerpoint/2010/main" val="303010676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D50606-6149-4FB7-A587-780FC03300C3}" type="datetimeFigureOut">
              <a:rPr lang="en-GB" smtClean="0"/>
              <a:pPr/>
              <a:t>05/12/2013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8FB559B-6434-48A8-A53C-6F956E72FEE7}" type="slidenum">
              <a:rPr lang="en-GB" smtClean="0"/>
              <a:pPr/>
              <a:t>‹#›</a:t>
            </a:fld>
            <a:endParaRPr lang="en-GB"/>
          </a:p>
        </p:txBody>
      </p:sp>
    </p:spTree>
    <p:extLst>
      <p:ext uri="{BB962C8B-B14F-4D97-AF65-F5344CB8AC3E}">
        <p14:creationId xmlns:p14="http://schemas.microsoft.com/office/powerpoint/2010/main" val="1842342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66A80DD7-7C46-407A-A477-7E22BDEE5F17}" type="datetimeFigureOut">
              <a:rPr lang="en-GB" smtClean="0">
                <a:solidFill>
                  <a:srgbClr val="1D3641"/>
                </a:solidFill>
              </a:rPr>
              <a:pPr/>
              <a:t>05/12/2013</a:t>
            </a:fld>
            <a:endParaRPr lang="en-GB">
              <a:solidFill>
                <a:srgbClr val="1D3641"/>
              </a:solidFill>
            </a:endParaRPr>
          </a:p>
        </p:txBody>
      </p:sp>
      <p:sp>
        <p:nvSpPr>
          <p:cNvPr id="91" name="Footer Placeholder 90"/>
          <p:cNvSpPr>
            <a:spLocks noGrp="1"/>
          </p:cNvSpPr>
          <p:nvPr>
            <p:ph type="ftr" sz="quarter" idx="11"/>
          </p:nvPr>
        </p:nvSpPr>
        <p:spPr/>
        <p:txBody>
          <a:bodyPr/>
          <a:lstStyle/>
          <a:p>
            <a:endParaRPr lang="en-GB">
              <a:solidFill>
                <a:srgbClr val="1D3641"/>
              </a:solidFill>
            </a:endParaRPr>
          </a:p>
        </p:txBody>
      </p:sp>
      <p:sp>
        <p:nvSpPr>
          <p:cNvPr id="92" name="Slide Number Placeholder 91"/>
          <p:cNvSpPr>
            <a:spLocks noGrp="1"/>
          </p:cNvSpPr>
          <p:nvPr>
            <p:ph type="sldNum" sz="quarter" idx="12"/>
          </p:nvPr>
        </p:nvSpPr>
        <p:spPr/>
        <p:txBody>
          <a:bodyPr/>
          <a:lstStyle/>
          <a:p>
            <a:fld id="{D022C1B5-25B2-4C4A-9930-C5A4565280EE}" type="slidenum">
              <a:rPr lang="en-GB" smtClean="0">
                <a:solidFill>
                  <a:srgbClr val="1D3641"/>
                </a:solidFill>
              </a:rPr>
              <a:pPr/>
              <a:t>‹#›</a:t>
            </a:fld>
            <a:endParaRPr lang="en-GB">
              <a:solidFill>
                <a:srgbClr val="1D3641"/>
              </a:solidFill>
            </a:endParaRPr>
          </a:p>
        </p:txBody>
      </p:sp>
    </p:spTree>
    <p:extLst>
      <p:ext uri="{BB962C8B-B14F-4D97-AF65-F5344CB8AC3E}">
        <p14:creationId xmlns:p14="http://schemas.microsoft.com/office/powerpoint/2010/main" val="3721729931"/>
      </p:ext>
    </p:extLst>
  </p:cSld>
  <p:clrMapOvr>
    <a:overrideClrMapping bg1="lt1" tx1="dk1" bg2="lt2" tx2="dk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D50606-6149-4FB7-A587-780FC03300C3}" type="datetimeFigureOut">
              <a:rPr lang="en-GB" smtClean="0"/>
              <a:pPr/>
              <a:t>05/12/2013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8FB559B-6434-48A8-A53C-6F956E72FEE7}" type="slidenum">
              <a:rPr lang="en-GB" smtClean="0"/>
              <a:pPr/>
              <a:t>‹#›</a:t>
            </a:fld>
            <a:endParaRPr lang="en-GB"/>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885805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D50606-6149-4FB7-A587-780FC03300C3}" type="datetimeFigureOut">
              <a:rPr lang="en-GB" smtClean="0"/>
              <a:pPr/>
              <a:t>05/12/2013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8FB559B-6434-48A8-A53C-6F956E72FEE7}" type="slidenum">
              <a:rPr lang="en-GB" smtClean="0"/>
              <a:pPr/>
              <a:t>‹#›</a:t>
            </a:fld>
            <a:endParaRPr lang="en-GB"/>
          </a:p>
        </p:txBody>
      </p:sp>
    </p:spTree>
    <p:extLst>
      <p:ext uri="{BB962C8B-B14F-4D97-AF65-F5344CB8AC3E}">
        <p14:creationId xmlns:p14="http://schemas.microsoft.com/office/powerpoint/2010/main" val="408595307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D50606-6149-4FB7-A587-780FC03300C3}" type="datetimeFigureOut">
              <a:rPr lang="en-GB" smtClean="0"/>
              <a:pPr/>
              <a:t>05/12/2013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FB559B-6434-48A8-A53C-6F956E72FEE7}" type="slidenum">
              <a:rPr lang="en-GB" smtClean="0"/>
              <a:pPr/>
              <a:t>‹#›</a:t>
            </a:fld>
            <a:endParaRPr lang="en-GB"/>
          </a:p>
        </p:txBody>
      </p:sp>
    </p:spTree>
    <p:extLst>
      <p:ext uri="{BB962C8B-B14F-4D97-AF65-F5344CB8AC3E}">
        <p14:creationId xmlns:p14="http://schemas.microsoft.com/office/powerpoint/2010/main" val="323167875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D50606-6149-4FB7-A587-780FC03300C3}" type="datetimeFigureOut">
              <a:rPr lang="en-GB" smtClean="0"/>
              <a:pPr/>
              <a:t>05/12/2013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FB559B-6434-48A8-A53C-6F956E72FEE7}" type="slidenum">
              <a:rPr lang="en-GB" smtClean="0"/>
              <a:pPr/>
              <a:t>‹#›</a:t>
            </a:fld>
            <a:endParaRPr lang="en-GB"/>
          </a:p>
        </p:txBody>
      </p:sp>
    </p:spTree>
    <p:extLst>
      <p:ext uri="{BB962C8B-B14F-4D97-AF65-F5344CB8AC3E}">
        <p14:creationId xmlns:p14="http://schemas.microsoft.com/office/powerpoint/2010/main" val="167558956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49423F7-6A92-4178-86B5-A038E9F94AEA}" type="datetimeFigureOut">
              <a:rPr lang="en-GB" smtClean="0">
                <a:solidFill>
                  <a:prstClr val="black">
                    <a:tint val="75000"/>
                  </a:prstClr>
                </a:solidFill>
              </a:rPr>
              <a:pPr/>
              <a:t>05/12/2013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4C34A53-CB3C-4A48-AA8D-7F3617D327E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4387371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49423F7-6A92-4178-86B5-A038E9F94AEA}" type="datetimeFigureOut">
              <a:rPr lang="en-GB" smtClean="0">
                <a:solidFill>
                  <a:prstClr val="black">
                    <a:tint val="75000"/>
                  </a:prstClr>
                </a:solidFill>
              </a:rPr>
              <a:pPr/>
              <a:t>05/12/2013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4C34A53-CB3C-4A48-AA8D-7F3617D327E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6606046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9423F7-6A92-4178-86B5-A038E9F94AEA}" type="datetimeFigureOut">
              <a:rPr lang="en-GB" smtClean="0">
                <a:solidFill>
                  <a:prstClr val="black">
                    <a:tint val="75000"/>
                  </a:prstClr>
                </a:solidFill>
              </a:rPr>
              <a:pPr/>
              <a:t>05/12/2013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4C34A53-CB3C-4A48-AA8D-7F3617D327E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8160525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49423F7-6A92-4178-86B5-A038E9F94AEA}" type="datetimeFigureOut">
              <a:rPr lang="en-GB" smtClean="0">
                <a:solidFill>
                  <a:prstClr val="black">
                    <a:tint val="75000"/>
                  </a:prstClr>
                </a:solidFill>
              </a:rPr>
              <a:pPr/>
              <a:t>05/12/2013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4C34A53-CB3C-4A48-AA8D-7F3617D327E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7174437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49423F7-6A92-4178-86B5-A038E9F94AEA}" type="datetimeFigureOut">
              <a:rPr lang="en-GB" smtClean="0">
                <a:solidFill>
                  <a:prstClr val="black">
                    <a:tint val="75000"/>
                  </a:prstClr>
                </a:solidFill>
              </a:rPr>
              <a:pPr/>
              <a:t>05/12/2013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04C34A53-CB3C-4A48-AA8D-7F3617D327E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3975216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49423F7-6A92-4178-86B5-A038E9F94AEA}" type="datetimeFigureOut">
              <a:rPr lang="en-GB" smtClean="0">
                <a:solidFill>
                  <a:prstClr val="black">
                    <a:tint val="75000"/>
                  </a:prstClr>
                </a:solidFill>
              </a:rPr>
              <a:pPr/>
              <a:t>05/12/2013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04C34A53-CB3C-4A48-AA8D-7F3617D327E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240297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A80DD7-7C46-407A-A477-7E22BDEE5F17}" type="datetimeFigureOut">
              <a:rPr lang="en-GB" smtClean="0">
                <a:solidFill>
                  <a:srgbClr val="DFE6D0"/>
                </a:solidFill>
              </a:rPr>
              <a:pPr/>
              <a:t>05/12/2013</a:t>
            </a:fld>
            <a:endParaRPr lang="en-GB">
              <a:solidFill>
                <a:srgbClr val="DFE6D0"/>
              </a:solidFill>
            </a:endParaRPr>
          </a:p>
        </p:txBody>
      </p:sp>
      <p:sp>
        <p:nvSpPr>
          <p:cNvPr id="6" name="Footer Placeholder 5"/>
          <p:cNvSpPr>
            <a:spLocks noGrp="1"/>
          </p:cNvSpPr>
          <p:nvPr>
            <p:ph type="ftr" sz="quarter" idx="11"/>
          </p:nvPr>
        </p:nvSpPr>
        <p:spPr/>
        <p:txBody>
          <a:bodyPr/>
          <a:lstStyle/>
          <a:p>
            <a:endParaRPr lang="en-GB">
              <a:solidFill>
                <a:srgbClr val="DFE6D0"/>
              </a:solidFill>
            </a:endParaRPr>
          </a:p>
        </p:txBody>
      </p:sp>
      <p:sp>
        <p:nvSpPr>
          <p:cNvPr id="7" name="Slide Number Placeholder 6"/>
          <p:cNvSpPr>
            <a:spLocks noGrp="1"/>
          </p:cNvSpPr>
          <p:nvPr>
            <p:ph type="sldNum" sz="quarter" idx="12"/>
          </p:nvPr>
        </p:nvSpPr>
        <p:spPr/>
        <p:txBody>
          <a:bodyPr/>
          <a:lstStyle/>
          <a:p>
            <a:fld id="{D022C1B5-25B2-4C4A-9930-C5A4565280EE}" type="slidenum">
              <a:rPr lang="en-GB" smtClean="0">
                <a:solidFill>
                  <a:srgbClr val="DFE6D0"/>
                </a:solidFill>
              </a:rPr>
              <a:pPr/>
              <a:t>‹#›</a:t>
            </a:fld>
            <a:endParaRPr lang="en-GB">
              <a:solidFill>
                <a:srgbClr val="DFE6D0"/>
              </a:solidFill>
            </a:endParaRPr>
          </a:p>
        </p:txBody>
      </p:sp>
    </p:spTree>
    <p:extLst>
      <p:ext uri="{BB962C8B-B14F-4D97-AF65-F5344CB8AC3E}">
        <p14:creationId xmlns:p14="http://schemas.microsoft.com/office/powerpoint/2010/main" val="396948817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9423F7-6A92-4178-86B5-A038E9F94AEA}" type="datetimeFigureOut">
              <a:rPr lang="en-GB" smtClean="0">
                <a:solidFill>
                  <a:prstClr val="black">
                    <a:tint val="75000"/>
                  </a:prstClr>
                </a:solidFill>
              </a:rPr>
              <a:pPr/>
              <a:t>05/12/2013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04C34A53-CB3C-4A48-AA8D-7F3617D327E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9260777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9423F7-6A92-4178-86B5-A038E9F94AEA}" type="datetimeFigureOut">
              <a:rPr lang="en-GB" smtClean="0">
                <a:solidFill>
                  <a:prstClr val="black">
                    <a:tint val="75000"/>
                  </a:prstClr>
                </a:solidFill>
              </a:rPr>
              <a:pPr/>
              <a:t>05/12/2013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4C34A53-CB3C-4A48-AA8D-7F3617D327E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0914819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9423F7-6A92-4178-86B5-A038E9F94AEA}" type="datetimeFigureOut">
              <a:rPr lang="en-GB" smtClean="0">
                <a:solidFill>
                  <a:prstClr val="black">
                    <a:tint val="75000"/>
                  </a:prstClr>
                </a:solidFill>
              </a:rPr>
              <a:pPr/>
              <a:t>05/12/2013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4C34A53-CB3C-4A48-AA8D-7F3617D327E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6017177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49423F7-6A92-4178-86B5-A038E9F94AEA}" type="datetimeFigureOut">
              <a:rPr lang="en-GB" smtClean="0">
                <a:solidFill>
                  <a:prstClr val="black">
                    <a:tint val="75000"/>
                  </a:prstClr>
                </a:solidFill>
              </a:rPr>
              <a:pPr/>
              <a:t>05/12/2013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4C34A53-CB3C-4A48-AA8D-7F3617D327E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8227190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49423F7-6A92-4178-86B5-A038E9F94AEA}" type="datetimeFigureOut">
              <a:rPr lang="en-GB" smtClean="0">
                <a:solidFill>
                  <a:prstClr val="black">
                    <a:tint val="75000"/>
                  </a:prstClr>
                </a:solidFill>
              </a:rPr>
              <a:pPr/>
              <a:t>05/12/2013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4C34A53-CB3C-4A48-AA8D-7F3617D327E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118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A80DD7-7C46-407A-A477-7E22BDEE5F17}" type="datetimeFigureOut">
              <a:rPr lang="en-GB" smtClean="0">
                <a:solidFill>
                  <a:srgbClr val="DFE6D0"/>
                </a:solidFill>
              </a:rPr>
              <a:pPr/>
              <a:t>05/12/2013</a:t>
            </a:fld>
            <a:endParaRPr lang="en-GB">
              <a:solidFill>
                <a:srgbClr val="DFE6D0"/>
              </a:solidFill>
            </a:endParaRPr>
          </a:p>
        </p:txBody>
      </p:sp>
      <p:sp>
        <p:nvSpPr>
          <p:cNvPr id="8" name="Footer Placeholder 7"/>
          <p:cNvSpPr>
            <a:spLocks noGrp="1"/>
          </p:cNvSpPr>
          <p:nvPr>
            <p:ph type="ftr" sz="quarter" idx="11"/>
          </p:nvPr>
        </p:nvSpPr>
        <p:spPr/>
        <p:txBody>
          <a:bodyPr/>
          <a:lstStyle/>
          <a:p>
            <a:endParaRPr lang="en-GB">
              <a:solidFill>
                <a:srgbClr val="DFE6D0"/>
              </a:solidFill>
            </a:endParaRPr>
          </a:p>
        </p:txBody>
      </p:sp>
      <p:sp>
        <p:nvSpPr>
          <p:cNvPr id="9" name="Slide Number Placeholder 8"/>
          <p:cNvSpPr>
            <a:spLocks noGrp="1"/>
          </p:cNvSpPr>
          <p:nvPr>
            <p:ph type="sldNum" sz="quarter" idx="12"/>
          </p:nvPr>
        </p:nvSpPr>
        <p:spPr/>
        <p:txBody>
          <a:bodyPr/>
          <a:lstStyle/>
          <a:p>
            <a:fld id="{D022C1B5-25B2-4C4A-9930-C5A4565280EE}" type="slidenum">
              <a:rPr lang="en-GB" smtClean="0">
                <a:solidFill>
                  <a:srgbClr val="DFE6D0"/>
                </a:solidFill>
              </a:rPr>
              <a:pPr/>
              <a:t>‹#›</a:t>
            </a:fld>
            <a:endParaRPr lang="en-GB">
              <a:solidFill>
                <a:srgbClr val="DFE6D0"/>
              </a:solidFill>
            </a:endParaRPr>
          </a:p>
        </p:txBody>
      </p:sp>
    </p:spTree>
    <p:extLst>
      <p:ext uri="{BB962C8B-B14F-4D97-AF65-F5344CB8AC3E}">
        <p14:creationId xmlns:p14="http://schemas.microsoft.com/office/powerpoint/2010/main" val="42901696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A80DD7-7C46-407A-A477-7E22BDEE5F17}" type="datetimeFigureOut">
              <a:rPr lang="en-GB" smtClean="0">
                <a:solidFill>
                  <a:srgbClr val="DFE6D0"/>
                </a:solidFill>
              </a:rPr>
              <a:pPr/>
              <a:t>05/12/2013</a:t>
            </a:fld>
            <a:endParaRPr lang="en-GB">
              <a:solidFill>
                <a:srgbClr val="DFE6D0"/>
              </a:solidFill>
            </a:endParaRPr>
          </a:p>
        </p:txBody>
      </p:sp>
      <p:sp>
        <p:nvSpPr>
          <p:cNvPr id="4" name="Footer Placeholder 3"/>
          <p:cNvSpPr>
            <a:spLocks noGrp="1"/>
          </p:cNvSpPr>
          <p:nvPr>
            <p:ph type="ftr" sz="quarter" idx="11"/>
          </p:nvPr>
        </p:nvSpPr>
        <p:spPr/>
        <p:txBody>
          <a:bodyPr/>
          <a:lstStyle/>
          <a:p>
            <a:endParaRPr lang="en-GB">
              <a:solidFill>
                <a:srgbClr val="DFE6D0"/>
              </a:solidFill>
            </a:endParaRPr>
          </a:p>
        </p:txBody>
      </p:sp>
      <p:sp>
        <p:nvSpPr>
          <p:cNvPr id="5" name="Slide Number Placeholder 4"/>
          <p:cNvSpPr>
            <a:spLocks noGrp="1"/>
          </p:cNvSpPr>
          <p:nvPr>
            <p:ph type="sldNum" sz="quarter" idx="12"/>
          </p:nvPr>
        </p:nvSpPr>
        <p:spPr/>
        <p:txBody>
          <a:bodyPr/>
          <a:lstStyle/>
          <a:p>
            <a:fld id="{D022C1B5-25B2-4C4A-9930-C5A4565280EE}" type="slidenum">
              <a:rPr lang="en-GB" smtClean="0">
                <a:solidFill>
                  <a:srgbClr val="DFE6D0"/>
                </a:solidFill>
              </a:rPr>
              <a:pPr/>
              <a:t>‹#›</a:t>
            </a:fld>
            <a:endParaRPr lang="en-GB">
              <a:solidFill>
                <a:srgbClr val="DFE6D0"/>
              </a:solidFill>
            </a:endParaRPr>
          </a:p>
        </p:txBody>
      </p:sp>
    </p:spTree>
    <p:extLst>
      <p:ext uri="{BB962C8B-B14F-4D97-AF65-F5344CB8AC3E}">
        <p14:creationId xmlns:p14="http://schemas.microsoft.com/office/powerpoint/2010/main" val="7834739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A80DD7-7C46-407A-A477-7E22BDEE5F17}" type="datetimeFigureOut">
              <a:rPr lang="en-GB" smtClean="0">
                <a:solidFill>
                  <a:srgbClr val="DFE6D0"/>
                </a:solidFill>
              </a:rPr>
              <a:pPr/>
              <a:t>05/12/2013</a:t>
            </a:fld>
            <a:endParaRPr lang="en-GB">
              <a:solidFill>
                <a:srgbClr val="DFE6D0"/>
              </a:solidFill>
            </a:endParaRPr>
          </a:p>
        </p:txBody>
      </p:sp>
      <p:sp>
        <p:nvSpPr>
          <p:cNvPr id="3" name="Footer Placeholder 2"/>
          <p:cNvSpPr>
            <a:spLocks noGrp="1"/>
          </p:cNvSpPr>
          <p:nvPr>
            <p:ph type="ftr" sz="quarter" idx="11"/>
          </p:nvPr>
        </p:nvSpPr>
        <p:spPr/>
        <p:txBody>
          <a:bodyPr/>
          <a:lstStyle/>
          <a:p>
            <a:endParaRPr lang="en-GB">
              <a:solidFill>
                <a:srgbClr val="DFE6D0"/>
              </a:solidFill>
            </a:endParaRPr>
          </a:p>
        </p:txBody>
      </p:sp>
      <p:sp>
        <p:nvSpPr>
          <p:cNvPr id="4" name="Slide Number Placeholder 3"/>
          <p:cNvSpPr>
            <a:spLocks noGrp="1"/>
          </p:cNvSpPr>
          <p:nvPr>
            <p:ph type="sldNum" sz="quarter" idx="12"/>
          </p:nvPr>
        </p:nvSpPr>
        <p:spPr/>
        <p:txBody>
          <a:bodyPr/>
          <a:lstStyle/>
          <a:p>
            <a:fld id="{D022C1B5-25B2-4C4A-9930-C5A4565280EE}" type="slidenum">
              <a:rPr lang="en-GB" smtClean="0">
                <a:solidFill>
                  <a:srgbClr val="DFE6D0"/>
                </a:solidFill>
              </a:rPr>
              <a:pPr/>
              <a:t>‹#›</a:t>
            </a:fld>
            <a:endParaRPr lang="en-GB">
              <a:solidFill>
                <a:srgbClr val="DFE6D0"/>
              </a:solidFill>
            </a:endParaRPr>
          </a:p>
        </p:txBody>
      </p:sp>
    </p:spTree>
    <p:extLst>
      <p:ext uri="{BB962C8B-B14F-4D97-AF65-F5344CB8AC3E}">
        <p14:creationId xmlns:p14="http://schemas.microsoft.com/office/powerpoint/2010/main" val="33888890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6A80DD7-7C46-407A-A477-7E22BDEE5F17}" type="datetimeFigureOut">
              <a:rPr lang="en-GB" smtClean="0">
                <a:solidFill>
                  <a:srgbClr val="DFE6D0"/>
                </a:solidFill>
              </a:rPr>
              <a:pPr/>
              <a:t>05/12/2013</a:t>
            </a:fld>
            <a:endParaRPr lang="en-GB">
              <a:solidFill>
                <a:srgbClr val="DFE6D0"/>
              </a:solidFill>
            </a:endParaRPr>
          </a:p>
        </p:txBody>
      </p:sp>
      <p:sp>
        <p:nvSpPr>
          <p:cNvPr id="6" name="Footer Placeholder 5"/>
          <p:cNvSpPr>
            <a:spLocks noGrp="1"/>
          </p:cNvSpPr>
          <p:nvPr>
            <p:ph type="ftr" sz="quarter" idx="11"/>
          </p:nvPr>
        </p:nvSpPr>
        <p:spPr/>
        <p:txBody>
          <a:bodyPr/>
          <a:lstStyle/>
          <a:p>
            <a:endParaRPr lang="en-GB">
              <a:solidFill>
                <a:srgbClr val="DFE6D0"/>
              </a:solidFill>
            </a:endParaRPr>
          </a:p>
        </p:txBody>
      </p:sp>
      <p:sp>
        <p:nvSpPr>
          <p:cNvPr id="7" name="Slide Number Placeholder 6"/>
          <p:cNvSpPr>
            <a:spLocks noGrp="1"/>
          </p:cNvSpPr>
          <p:nvPr>
            <p:ph type="sldNum" sz="quarter" idx="12"/>
          </p:nvPr>
        </p:nvSpPr>
        <p:spPr/>
        <p:txBody>
          <a:bodyPr/>
          <a:lstStyle/>
          <a:p>
            <a:fld id="{D022C1B5-25B2-4C4A-9930-C5A4565280EE}" type="slidenum">
              <a:rPr lang="en-GB" smtClean="0">
                <a:solidFill>
                  <a:srgbClr val="DFE6D0"/>
                </a:solidFill>
              </a:rPr>
              <a:pPr/>
              <a:t>‹#›</a:t>
            </a:fld>
            <a:endParaRPr lang="en-GB">
              <a:solidFill>
                <a:srgbClr val="DFE6D0"/>
              </a:solidFill>
            </a:endParaRP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39062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D94B97C-00CF-4C73-881D-8617EE6AB845}" type="datetimeFigureOut">
              <a:rPr lang="en-GB" smtClean="0">
                <a:solidFill>
                  <a:prstClr val="black">
                    <a:tint val="75000"/>
                  </a:prstClr>
                </a:solidFill>
              </a:rPr>
              <a:pPr/>
              <a:t>05/12/2013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FDF9A16-469A-4AAD-A734-A5B515F5157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02577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66A80DD7-7C46-407A-A477-7E22BDEE5F17}" type="datetimeFigureOut">
              <a:rPr lang="en-GB" smtClean="0">
                <a:solidFill>
                  <a:srgbClr val="DFE6D0"/>
                </a:solidFill>
              </a:rPr>
              <a:pPr/>
              <a:t>05/12/2013</a:t>
            </a:fld>
            <a:endParaRPr lang="en-GB">
              <a:solidFill>
                <a:srgbClr val="DFE6D0"/>
              </a:solidFill>
            </a:endParaRPr>
          </a:p>
        </p:txBody>
      </p:sp>
      <p:sp>
        <p:nvSpPr>
          <p:cNvPr id="6" name="Footer Placeholder 5"/>
          <p:cNvSpPr>
            <a:spLocks noGrp="1"/>
          </p:cNvSpPr>
          <p:nvPr>
            <p:ph type="ftr" sz="quarter" idx="11"/>
          </p:nvPr>
        </p:nvSpPr>
        <p:spPr/>
        <p:txBody>
          <a:bodyPr/>
          <a:lstStyle/>
          <a:p>
            <a:endParaRPr lang="en-GB">
              <a:solidFill>
                <a:srgbClr val="DFE6D0"/>
              </a:solidFill>
            </a:endParaRPr>
          </a:p>
        </p:txBody>
      </p:sp>
      <p:sp>
        <p:nvSpPr>
          <p:cNvPr id="7" name="Slide Number Placeholder 6"/>
          <p:cNvSpPr>
            <a:spLocks noGrp="1"/>
          </p:cNvSpPr>
          <p:nvPr>
            <p:ph type="sldNum" sz="quarter" idx="12"/>
          </p:nvPr>
        </p:nvSpPr>
        <p:spPr/>
        <p:txBody>
          <a:bodyPr/>
          <a:lstStyle/>
          <a:p>
            <a:fld id="{D022C1B5-25B2-4C4A-9930-C5A4565280EE}" type="slidenum">
              <a:rPr lang="en-GB" smtClean="0">
                <a:solidFill>
                  <a:srgbClr val="DFE6D0"/>
                </a:solidFill>
              </a:rPr>
              <a:pPr/>
              <a:t>‹#›</a:t>
            </a:fld>
            <a:endParaRPr lang="en-GB">
              <a:solidFill>
                <a:srgbClr val="DFE6D0"/>
              </a:solidFill>
            </a:endParaRP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795863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A80DD7-7C46-407A-A477-7E22BDEE5F17}" type="datetimeFigureOut">
              <a:rPr lang="en-GB" smtClean="0">
                <a:solidFill>
                  <a:srgbClr val="DFE6D0"/>
                </a:solidFill>
              </a:rPr>
              <a:pPr/>
              <a:t>05/12/2013</a:t>
            </a:fld>
            <a:endParaRPr lang="en-GB">
              <a:solidFill>
                <a:srgbClr val="DFE6D0"/>
              </a:solidFill>
            </a:endParaRPr>
          </a:p>
        </p:txBody>
      </p:sp>
      <p:sp>
        <p:nvSpPr>
          <p:cNvPr id="5" name="Footer Placeholder 4"/>
          <p:cNvSpPr>
            <a:spLocks noGrp="1"/>
          </p:cNvSpPr>
          <p:nvPr>
            <p:ph type="ftr" sz="quarter" idx="11"/>
          </p:nvPr>
        </p:nvSpPr>
        <p:spPr/>
        <p:txBody>
          <a:bodyPr/>
          <a:lstStyle/>
          <a:p>
            <a:endParaRPr lang="en-GB">
              <a:solidFill>
                <a:srgbClr val="DFE6D0"/>
              </a:solidFill>
            </a:endParaRPr>
          </a:p>
        </p:txBody>
      </p:sp>
      <p:sp>
        <p:nvSpPr>
          <p:cNvPr id="6" name="Slide Number Placeholder 5"/>
          <p:cNvSpPr>
            <a:spLocks noGrp="1"/>
          </p:cNvSpPr>
          <p:nvPr>
            <p:ph type="sldNum" sz="quarter" idx="12"/>
          </p:nvPr>
        </p:nvSpPr>
        <p:spPr/>
        <p:txBody>
          <a:bodyPr/>
          <a:lstStyle/>
          <a:p>
            <a:fld id="{D022C1B5-25B2-4C4A-9930-C5A4565280EE}" type="slidenum">
              <a:rPr lang="en-GB" smtClean="0">
                <a:solidFill>
                  <a:srgbClr val="DFE6D0"/>
                </a:solidFill>
              </a:rPr>
              <a:pPr/>
              <a:t>‹#›</a:t>
            </a:fld>
            <a:endParaRPr lang="en-GB">
              <a:solidFill>
                <a:srgbClr val="DFE6D0"/>
              </a:solidFill>
            </a:endParaRPr>
          </a:p>
        </p:txBody>
      </p:sp>
    </p:spTree>
    <p:extLst>
      <p:ext uri="{BB962C8B-B14F-4D97-AF65-F5344CB8AC3E}">
        <p14:creationId xmlns:p14="http://schemas.microsoft.com/office/powerpoint/2010/main" val="31747550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A80DD7-7C46-407A-A477-7E22BDEE5F17}" type="datetimeFigureOut">
              <a:rPr lang="en-GB" smtClean="0">
                <a:solidFill>
                  <a:srgbClr val="DFE6D0"/>
                </a:solidFill>
              </a:rPr>
              <a:pPr/>
              <a:t>05/12/2013</a:t>
            </a:fld>
            <a:endParaRPr lang="en-GB">
              <a:solidFill>
                <a:srgbClr val="DFE6D0"/>
              </a:solidFill>
            </a:endParaRPr>
          </a:p>
        </p:txBody>
      </p:sp>
      <p:sp>
        <p:nvSpPr>
          <p:cNvPr id="5" name="Footer Placeholder 4"/>
          <p:cNvSpPr>
            <a:spLocks noGrp="1"/>
          </p:cNvSpPr>
          <p:nvPr>
            <p:ph type="ftr" sz="quarter" idx="11"/>
          </p:nvPr>
        </p:nvSpPr>
        <p:spPr/>
        <p:txBody>
          <a:bodyPr/>
          <a:lstStyle/>
          <a:p>
            <a:endParaRPr lang="en-GB">
              <a:solidFill>
                <a:srgbClr val="DFE6D0"/>
              </a:solidFill>
            </a:endParaRPr>
          </a:p>
        </p:txBody>
      </p:sp>
      <p:sp>
        <p:nvSpPr>
          <p:cNvPr id="6" name="Slide Number Placeholder 5"/>
          <p:cNvSpPr>
            <a:spLocks noGrp="1"/>
          </p:cNvSpPr>
          <p:nvPr>
            <p:ph type="sldNum" sz="quarter" idx="12"/>
          </p:nvPr>
        </p:nvSpPr>
        <p:spPr/>
        <p:txBody>
          <a:bodyPr/>
          <a:lstStyle/>
          <a:p>
            <a:fld id="{D022C1B5-25B2-4C4A-9930-C5A4565280EE}" type="slidenum">
              <a:rPr lang="en-GB" smtClean="0">
                <a:solidFill>
                  <a:srgbClr val="DFE6D0"/>
                </a:solidFill>
              </a:rPr>
              <a:pPr/>
              <a:t>‹#›</a:t>
            </a:fld>
            <a:endParaRPr lang="en-GB">
              <a:solidFill>
                <a:srgbClr val="DFE6D0"/>
              </a:solidFill>
            </a:endParaRPr>
          </a:p>
        </p:txBody>
      </p:sp>
    </p:spTree>
    <p:extLst>
      <p:ext uri="{BB962C8B-B14F-4D97-AF65-F5344CB8AC3E}">
        <p14:creationId xmlns:p14="http://schemas.microsoft.com/office/powerpoint/2010/main" val="2217268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058F2EA-5873-47C4-9923-9601469BAD97}"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958731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14B6A9A-79BA-4067-A54F-2074036A541B}"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2183852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046C7DB-2573-49C0-AA52-2E32947AF18C}"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9448104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70D1573-905C-4179-B31F-6FDCFBFAC41C}"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6542368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877AA89-4D6C-4549-90F2-1FCBFAA79A0C}"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8479495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8CD48C4-EB7B-44A5-B76A-0CB61C6F27ED}"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5996572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8CC304B7-D1A5-48AB-9E1E-2C06341E8426}"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310344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94B97C-00CF-4C73-881D-8617EE6AB845}" type="datetimeFigureOut">
              <a:rPr lang="en-GB" smtClean="0">
                <a:solidFill>
                  <a:prstClr val="black">
                    <a:tint val="75000"/>
                  </a:prstClr>
                </a:solidFill>
              </a:rPr>
              <a:pPr/>
              <a:t>05/12/2013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FDF9A16-469A-4AAD-A734-A5B515F5157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407863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E779F81-14A3-4E80-B456-9995F9BEF9D2}"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6606765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7AAB855-CBE7-4ED5-919C-4AF22F839091}"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3838326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1C94BA8-3F74-42DF-B631-9544370F1370}"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2319950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010FBE-1B48-49B5-8774-4C262A6F27AE}"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363418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BBD4452-AF0E-4AF8-832E-8EAD932A272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214758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FA175EA-98EB-4A68-993B-D26AA52F116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655898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3DB5746-E2FB-47BB-A9D5-9CF7A6661FC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289174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143D540-7294-4DDC-B7EF-4B799927711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370121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3C8D52C-B0EF-4606-9B4E-DD4382E34FB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958692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C25C67D-09A0-423B-9687-E99544834E5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48466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D94B97C-00CF-4C73-881D-8617EE6AB845}" type="datetimeFigureOut">
              <a:rPr lang="en-GB" smtClean="0">
                <a:solidFill>
                  <a:prstClr val="black">
                    <a:tint val="75000"/>
                  </a:prstClr>
                </a:solidFill>
              </a:rPr>
              <a:pPr/>
              <a:t>05/12/2013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FDF9A16-469A-4AAD-A734-A5B515F5157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089189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E19A8300-4385-4161-988D-A7A6AA3E4E2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813870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01EEE9F-8E92-45D0-A0BC-9596F7C3076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912377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4F8420-89E3-4F12-9E3E-C287DDA9B5E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936012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B0B38B5-73B3-4662-8621-E21E2774F14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149565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ED72584-4CFE-4EDF-8F25-40A3597C94A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210971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A8930B9-760A-4D9A-976C-14A7DD923595}"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3212923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B8DF852-7E99-4C06-8C60-8710DCA0D4F7}"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13301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DD913BC-187D-42F1-9555-52A6E21F9B09}"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2936659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A336714-163D-41A4-8992-60A4F19F4C92}"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5687652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A98B076-1D3F-4D4F-BEF2-E94E8E7F0358}"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091810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D94B97C-00CF-4C73-881D-8617EE6AB845}" type="datetimeFigureOut">
              <a:rPr lang="en-GB" smtClean="0">
                <a:solidFill>
                  <a:prstClr val="black">
                    <a:tint val="75000"/>
                  </a:prstClr>
                </a:solidFill>
              </a:rPr>
              <a:pPr/>
              <a:t>05/12/2013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4FDF9A16-469A-4AAD-A734-A5B515F5157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029680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78C48F11-DC6C-4DC0-94ED-2B65883E7C58}"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9712623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C5FDF3-E425-497C-B986-B479D12BE52C}"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0088836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B18F162-7407-4A6A-B0BD-73BFA4139E26}"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3431325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C02D73B-9F4F-4B9E-A9EC-183046C15E6A}"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311957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42C6F44-DC54-40C5-B86E-A38E2C2EB7E2}"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7318502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0D6407D-DF61-40C5-B3D5-7FC4AD7AAB68}"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8507820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4FD531A5-35F6-417B-A5B3-40732752813C}" type="datetimeFigureOut">
              <a:rPr lang="en-GB" smtClean="0"/>
              <a:pPr/>
              <a:t>05/12/2013</a:t>
            </a:fld>
            <a:endParaRPr lang="en-GB"/>
          </a:p>
        </p:txBody>
      </p:sp>
      <p:sp>
        <p:nvSpPr>
          <p:cNvPr id="17" name="Footer Placeholder 16"/>
          <p:cNvSpPr>
            <a:spLocks noGrp="1"/>
          </p:cNvSpPr>
          <p:nvPr>
            <p:ph type="ftr" sz="quarter" idx="11"/>
          </p:nvPr>
        </p:nvSpPr>
        <p:spPr/>
        <p:txBody>
          <a:bodyPr/>
          <a:lstStyle/>
          <a:p>
            <a:endParaRPr lang="en-GB"/>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61B5052-4900-45D3-A760-FA251C58CA0B}" type="slidenum">
              <a:rPr lang="en-GB" smtClean="0">
                <a:solidFill>
                  <a:srgbClr val="8CADAE">
                    <a:shade val="75000"/>
                  </a:srgbClr>
                </a:solidFill>
              </a:rPr>
              <a:pPr/>
              <a:t>‹#›</a:t>
            </a:fld>
            <a:endParaRPr lang="en-GB">
              <a:solidFill>
                <a:srgbClr val="8CADAE">
                  <a:shade val="75000"/>
                </a:srgb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435583499"/>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FD531A5-35F6-417B-A5B3-40732752813C}" type="datetimeFigureOut">
              <a:rPr lang="en-GB" smtClean="0"/>
              <a:pPr/>
              <a:t>05/12/2013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4361688" y="1026372"/>
            <a:ext cx="457200" cy="441325"/>
          </a:xfrm>
        </p:spPr>
        <p:txBody>
          <a:bodyPr/>
          <a:lstStyle/>
          <a:p>
            <a:fld id="{A61B5052-4900-45D3-A760-FA251C58CA0B}" type="slidenum">
              <a:rPr lang="en-GB" smtClean="0">
                <a:solidFill>
                  <a:srgbClr val="8CADAE">
                    <a:shade val="75000"/>
                  </a:srgbClr>
                </a:solidFill>
              </a:rPr>
              <a:pPr/>
              <a:t>‹#›</a:t>
            </a:fld>
            <a:endParaRPr lang="en-GB">
              <a:solidFill>
                <a:srgbClr val="8CADAE">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397502483"/>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GB"/>
          </a:p>
        </p:txBody>
      </p:sp>
      <p:sp>
        <p:nvSpPr>
          <p:cNvPr id="4" name="Date Placeholder 3"/>
          <p:cNvSpPr>
            <a:spLocks noGrp="1"/>
          </p:cNvSpPr>
          <p:nvPr>
            <p:ph type="dt" sz="half" idx="10"/>
          </p:nvPr>
        </p:nvSpPr>
        <p:spPr/>
        <p:txBody>
          <a:bodyPr/>
          <a:lstStyle/>
          <a:p>
            <a:fld id="{4FD531A5-35F6-417B-A5B3-40732752813C}" type="datetimeFigureOut">
              <a:rPr lang="en-GB" smtClean="0"/>
              <a:pPr/>
              <a:t>05/12/2013</a:t>
            </a:fld>
            <a:endParaRPr lang="en-GB"/>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61B5052-4900-45D3-A760-FA251C58CA0B}" type="slidenum">
              <a:rPr lang="en-GB" smtClean="0">
                <a:solidFill>
                  <a:srgbClr val="8CADAE">
                    <a:shade val="75000"/>
                  </a:srgbClr>
                </a:solidFill>
              </a:rPr>
              <a:pPr/>
              <a:t>‹#›</a:t>
            </a:fld>
            <a:endParaRPr lang="en-GB">
              <a:solidFill>
                <a:srgbClr val="8CADAE">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404266464"/>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4FD531A5-35F6-417B-A5B3-40732752813C}" type="datetimeFigureOut">
              <a:rPr lang="en-GB" smtClean="0"/>
              <a:pPr/>
              <a:t>05/12/2013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1B5052-4900-45D3-A760-FA251C58CA0B}" type="slidenum">
              <a:rPr lang="en-GB" smtClean="0">
                <a:solidFill>
                  <a:srgbClr val="8CADAE">
                    <a:shade val="75000"/>
                  </a:srgbClr>
                </a:solidFill>
              </a:rPr>
              <a:pPr/>
              <a:t>‹#›</a:t>
            </a:fld>
            <a:endParaRPr lang="en-GB">
              <a:solidFill>
                <a:srgbClr val="8CADAE">
                  <a:shade val="75000"/>
                </a:srgb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86073300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D94B97C-00CF-4C73-881D-8617EE6AB845}" type="datetimeFigureOut">
              <a:rPr lang="en-GB" smtClean="0">
                <a:solidFill>
                  <a:prstClr val="black">
                    <a:tint val="75000"/>
                  </a:prstClr>
                </a:solidFill>
              </a:rPr>
              <a:pPr/>
              <a:t>05/12/2013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4FDF9A16-469A-4AAD-A734-A5B515F5157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300417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4FD531A5-35F6-417B-A5B3-40732752813C}" type="datetimeFigureOut">
              <a:rPr lang="en-GB" smtClean="0"/>
              <a:pPr/>
              <a:t>05/12/2013</a:t>
            </a:fld>
            <a:endParaRPr lang="en-GB"/>
          </a:p>
        </p:txBody>
      </p:sp>
      <p:sp>
        <p:nvSpPr>
          <p:cNvPr id="8" name="Footer Placeholder 7"/>
          <p:cNvSpPr>
            <a:spLocks noGrp="1"/>
          </p:cNvSpPr>
          <p:nvPr>
            <p:ph type="ftr" sz="quarter" idx="11"/>
          </p:nvPr>
        </p:nvSpPr>
        <p:spPr>
          <a:xfrm>
            <a:off x="304800" y="6409944"/>
            <a:ext cx="3581400" cy="365760"/>
          </a:xfrm>
        </p:spPr>
        <p:txBody>
          <a:bodyPr/>
          <a:lstStyle/>
          <a:p>
            <a:endParaRPr lang="en-GB"/>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A61B5052-4900-45D3-A760-FA251C58CA0B}" type="slidenum">
              <a:rPr lang="en-GB" smtClean="0">
                <a:solidFill>
                  <a:srgbClr val="8CADAE">
                    <a:shade val="75000"/>
                  </a:srgbClr>
                </a:solidFill>
              </a:rPr>
              <a:pPr/>
              <a:t>‹#›</a:t>
            </a:fld>
            <a:endParaRPr lang="en-GB">
              <a:solidFill>
                <a:srgbClr val="8CADAE">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3613009950"/>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FD531A5-35F6-417B-A5B3-40732752813C}" type="datetimeFigureOut">
              <a:rPr lang="en-GB" smtClean="0"/>
              <a:pPr/>
              <a:t>05/12/2013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4343400" y="1036020"/>
            <a:ext cx="457200" cy="441325"/>
          </a:xfrm>
        </p:spPr>
        <p:txBody>
          <a:bodyPr/>
          <a:lstStyle/>
          <a:p>
            <a:fld id="{A61B5052-4900-45D3-A760-FA251C58CA0B}" type="slidenum">
              <a:rPr lang="en-GB" smtClean="0">
                <a:solidFill>
                  <a:srgbClr val="8CADAE">
                    <a:shade val="75000"/>
                  </a:srgbClr>
                </a:solidFill>
              </a:rPr>
              <a:pPr/>
              <a:t>‹#›</a:t>
            </a:fld>
            <a:endParaRPr lang="en-GB">
              <a:solidFill>
                <a:srgbClr val="8CADAE">
                  <a:shade val="75000"/>
                </a:srgbClr>
              </a:solidFill>
            </a:endParaRPr>
          </a:p>
        </p:txBody>
      </p:sp>
    </p:spTree>
    <p:extLst>
      <p:ext uri="{BB962C8B-B14F-4D97-AF65-F5344CB8AC3E}">
        <p14:creationId xmlns:p14="http://schemas.microsoft.com/office/powerpoint/2010/main" val="2111133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Date Placeholder 1"/>
          <p:cNvSpPr>
            <a:spLocks noGrp="1"/>
          </p:cNvSpPr>
          <p:nvPr>
            <p:ph type="dt" sz="half" idx="10"/>
          </p:nvPr>
        </p:nvSpPr>
        <p:spPr/>
        <p:txBody>
          <a:bodyPr/>
          <a:lstStyle/>
          <a:p>
            <a:fld id="{4FD531A5-35F6-417B-A5B3-40732752813C}" type="datetimeFigureOut">
              <a:rPr lang="en-GB" smtClean="0"/>
              <a:pPr/>
              <a:t>05/12/2013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A61B5052-4900-45D3-A760-FA251C58CA0B}" type="slidenum">
              <a:rPr lang="en-GB" smtClean="0"/>
              <a:pPr/>
              <a:t>‹#›</a:t>
            </a:fld>
            <a:endParaRPr lang="en-GB"/>
          </a:p>
        </p:txBody>
      </p:sp>
    </p:spTree>
    <p:extLst>
      <p:ext uri="{BB962C8B-B14F-4D97-AF65-F5344CB8AC3E}">
        <p14:creationId xmlns:p14="http://schemas.microsoft.com/office/powerpoint/2010/main" val="19028282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A61B5052-4900-45D3-A760-FA251C58CA0B}" type="slidenum">
              <a:rPr lang="en-GB" smtClean="0">
                <a:solidFill>
                  <a:srgbClr val="8CADAE">
                    <a:shade val="75000"/>
                  </a:srgbClr>
                </a:solidFill>
              </a:rPr>
              <a:pPr/>
              <a:t>‹#›</a:t>
            </a:fld>
            <a:endParaRPr lang="en-GB">
              <a:solidFill>
                <a:srgbClr val="8CADAE">
                  <a:shade val="75000"/>
                </a:srgb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p:txBody>
          <a:bodyPr/>
          <a:lstStyle/>
          <a:p>
            <a:fld id="{4FD531A5-35F6-417B-A5B3-40732752813C}" type="datetimeFigureOut">
              <a:rPr lang="en-GB" smtClean="0"/>
              <a:pPr/>
              <a:t>05/12/2013</a:t>
            </a:fld>
            <a:endParaRPr lang="en-GB"/>
          </a:p>
        </p:txBody>
      </p:sp>
      <p:sp>
        <p:nvSpPr>
          <p:cNvPr id="6" name="Footer Placeholder 5"/>
          <p:cNvSpPr>
            <a:spLocks noGrp="1"/>
          </p:cNvSpPr>
          <p:nvPr>
            <p:ph type="ftr" sz="quarter" idx="11"/>
          </p:nvPr>
        </p:nvSpPr>
        <p:spPr>
          <a:xfrm>
            <a:off x="301752" y="6410848"/>
            <a:ext cx="3383280" cy="365760"/>
          </a:xfrm>
        </p:spPr>
        <p:txBody>
          <a:bodyPr/>
          <a:lstStyle/>
          <a:p>
            <a:endParaRPr lang="en-GB"/>
          </a:p>
        </p:txBody>
      </p:sp>
    </p:spTree>
    <p:extLst>
      <p:ext uri="{BB962C8B-B14F-4D97-AF65-F5344CB8AC3E}">
        <p14:creationId xmlns:p14="http://schemas.microsoft.com/office/powerpoint/2010/main" val="3671208038"/>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A61B5052-4900-45D3-A760-FA251C58CA0B}" type="slidenum">
              <a:rPr lang="en-GB" smtClean="0">
                <a:solidFill>
                  <a:srgbClr val="8CADAE">
                    <a:shade val="75000"/>
                  </a:srgbClr>
                </a:solidFill>
              </a:rPr>
              <a:pPr/>
              <a:t>‹#›</a:t>
            </a:fld>
            <a:endParaRPr lang="en-GB">
              <a:solidFill>
                <a:srgbClr val="8CADAE">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a:xfrm>
            <a:off x="5788152" y="6404984"/>
            <a:ext cx="3044952" cy="365760"/>
          </a:xfrm>
        </p:spPr>
        <p:txBody>
          <a:bodyPr/>
          <a:lstStyle/>
          <a:p>
            <a:fld id="{4FD531A5-35F6-417B-A5B3-40732752813C}" type="datetimeFigureOut">
              <a:rPr lang="en-GB" smtClean="0"/>
              <a:pPr/>
              <a:t>05/12/2013</a:t>
            </a:fld>
            <a:endParaRPr lang="en-GB"/>
          </a:p>
        </p:txBody>
      </p:sp>
      <p:sp>
        <p:nvSpPr>
          <p:cNvPr id="6" name="Footer Placeholder 5"/>
          <p:cNvSpPr>
            <a:spLocks noGrp="1"/>
          </p:cNvSpPr>
          <p:nvPr>
            <p:ph type="ftr" sz="quarter" idx="11"/>
          </p:nvPr>
        </p:nvSpPr>
        <p:spPr>
          <a:xfrm>
            <a:off x="301752" y="6410848"/>
            <a:ext cx="3584448" cy="365760"/>
          </a:xfrm>
        </p:spPr>
        <p:txBody>
          <a:bodyPr/>
          <a:lstStyle/>
          <a:p>
            <a:endParaRPr lang="en-GB"/>
          </a:p>
        </p:txBody>
      </p:sp>
    </p:spTree>
    <p:extLst>
      <p:ext uri="{BB962C8B-B14F-4D97-AF65-F5344CB8AC3E}">
        <p14:creationId xmlns:p14="http://schemas.microsoft.com/office/powerpoint/2010/main" val="775674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FD531A5-35F6-417B-A5B3-40732752813C}" type="datetimeFigureOut">
              <a:rPr lang="en-GB" smtClean="0"/>
              <a:pPr/>
              <a:t>05/12/2013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1B5052-4900-45D3-A760-FA251C58CA0B}" type="slidenum">
              <a:rPr lang="en-GB" smtClean="0">
                <a:solidFill>
                  <a:srgbClr val="8CADAE">
                    <a:shade val="75000"/>
                  </a:srgbClr>
                </a:solidFill>
              </a:rPr>
              <a:pPr/>
              <a:t>‹#›</a:t>
            </a:fld>
            <a:endParaRPr lang="en-GB">
              <a:solidFill>
                <a:srgbClr val="8CADAE">
                  <a:shade val="75000"/>
                </a:srgbClr>
              </a:solidFill>
            </a:endParaRPr>
          </a:p>
        </p:txBody>
      </p:sp>
    </p:spTree>
    <p:extLst>
      <p:ext uri="{BB962C8B-B14F-4D97-AF65-F5344CB8AC3E}">
        <p14:creationId xmlns:p14="http://schemas.microsoft.com/office/powerpoint/2010/main" val="2338138722"/>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A61B5052-4900-45D3-A760-FA251C58CA0B}" type="slidenum">
              <a:rPr lang="en-GB" smtClean="0">
                <a:solidFill>
                  <a:srgbClr val="8CADAE">
                    <a:shade val="75000"/>
                  </a:srgbClr>
                </a:solidFill>
              </a:rPr>
              <a:pPr/>
              <a:t>‹#›</a:t>
            </a:fld>
            <a:endParaRPr lang="en-GB">
              <a:solidFill>
                <a:srgbClr val="8CADAE">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FD531A5-35F6-417B-A5B3-40732752813C}" type="datetimeFigureOut">
              <a:rPr lang="en-GB" smtClean="0"/>
              <a:pPr/>
              <a:t>05/12/2013</a:t>
            </a:fld>
            <a:endParaRPr lang="en-GB"/>
          </a:p>
        </p:txBody>
      </p:sp>
      <p:sp>
        <p:nvSpPr>
          <p:cNvPr id="5" name="Footer Placeholder 4"/>
          <p:cNvSpPr>
            <a:spLocks noGrp="1"/>
          </p:cNvSpPr>
          <p:nvPr>
            <p:ph type="ftr" sz="quarter" idx="11"/>
          </p:nvPr>
        </p:nvSpPr>
        <p:spPr/>
        <p:txBody>
          <a:bodyPr/>
          <a:lstStyle/>
          <a:p>
            <a:endParaRPr lang="en-GB"/>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3290464325"/>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lstStyle>
          <a:p>
            <a:fld id="{E9C32C8D-9B9B-49DE-A250-BA1BA4361BCD}" type="datetimeFigureOut">
              <a:rPr lang="en-GB" smtClean="0"/>
              <a:pPr/>
              <a:t>05/12/2013</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lstStyle>
          <a:p>
            <a:endParaRPr lang="en-GB">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lstStyle>
          <a:p>
            <a:fld id="{9D3F69D9-1BF1-4748-8D3E-1DC0717C306D}" type="slidenum">
              <a:rPr lang="en-GB" smtClean="0"/>
              <a:pPr/>
              <a:t>‹#›</a:t>
            </a:fld>
            <a:endParaRPr lang="en-GB"/>
          </a:p>
        </p:txBody>
      </p:sp>
    </p:spTree>
    <p:extLst>
      <p:ext uri="{BB962C8B-B14F-4D97-AF65-F5344CB8AC3E}">
        <p14:creationId xmlns:p14="http://schemas.microsoft.com/office/powerpoint/2010/main" val="8905160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9C32C8D-9B9B-49DE-A250-BA1BA4361BCD}" type="datetimeFigureOut">
              <a:rPr lang="en-GB" smtClean="0">
                <a:solidFill>
                  <a:prstClr val="black"/>
                </a:solidFill>
              </a:rPr>
              <a:pPr/>
              <a:t>05/12/2013</a:t>
            </a:fld>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9D3F69D9-1BF1-4748-8D3E-1DC0717C306D}" type="slidenum">
              <a:rPr lang="en-GB" smtClean="0">
                <a:solidFill>
                  <a:prstClr val="black"/>
                </a:solidFill>
              </a:rPr>
              <a:pPr/>
              <a:t>‹#›</a:t>
            </a:fld>
            <a:endParaRPr lang="en-GB">
              <a:solidFill>
                <a:prstClr val="black"/>
              </a:solidFill>
            </a:endParaRPr>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387631428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9C32C8D-9B9B-49DE-A250-BA1BA4361BCD}" type="datetimeFigureOut">
              <a:rPr lang="en-GB" smtClean="0">
                <a:solidFill>
                  <a:prstClr val="white"/>
                </a:solidFill>
              </a:rPr>
              <a:pPr/>
              <a:t>05/12/2013</a:t>
            </a:fld>
            <a:endParaRPr lang="en-GB">
              <a:solidFill>
                <a:prstClr val="white"/>
              </a:solidFill>
            </a:endParaRPr>
          </a:p>
        </p:txBody>
      </p:sp>
      <p:sp>
        <p:nvSpPr>
          <p:cNvPr id="5" name="Footer Placeholder 4"/>
          <p:cNvSpPr>
            <a:spLocks noGrp="1"/>
          </p:cNvSpPr>
          <p:nvPr>
            <p:ph type="ftr" sz="quarter" idx="11"/>
          </p:nvPr>
        </p:nvSpPr>
        <p:spPr/>
        <p:txBody>
          <a:bodyPr/>
          <a:lstStyle/>
          <a:p>
            <a:endParaRPr lang="en-GB">
              <a:solidFill>
                <a:prstClr val="white"/>
              </a:solidFill>
            </a:endParaRPr>
          </a:p>
        </p:txBody>
      </p:sp>
      <p:sp>
        <p:nvSpPr>
          <p:cNvPr id="6" name="Slide Number Placeholder 5"/>
          <p:cNvSpPr>
            <a:spLocks noGrp="1"/>
          </p:cNvSpPr>
          <p:nvPr>
            <p:ph type="sldNum" sz="quarter" idx="12"/>
          </p:nvPr>
        </p:nvSpPr>
        <p:spPr/>
        <p:txBody>
          <a:bodyPr/>
          <a:lstStyle/>
          <a:p>
            <a:fld id="{9D3F69D9-1BF1-4748-8D3E-1DC0717C306D}" type="slidenum">
              <a:rPr lang="en-GB" smtClean="0">
                <a:solidFill>
                  <a:prstClr val="white"/>
                </a:solidFill>
              </a:rPr>
              <a:pPr/>
              <a:t>‹#›</a:t>
            </a:fld>
            <a:endParaRPr lang="en-GB">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Tree>
    <p:extLst>
      <p:ext uri="{BB962C8B-B14F-4D97-AF65-F5344CB8AC3E}">
        <p14:creationId xmlns:p14="http://schemas.microsoft.com/office/powerpoint/2010/main" val="270900248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94B97C-00CF-4C73-881D-8617EE6AB845}" type="datetimeFigureOut">
              <a:rPr lang="en-GB" smtClean="0">
                <a:solidFill>
                  <a:prstClr val="black">
                    <a:tint val="75000"/>
                  </a:prstClr>
                </a:solidFill>
              </a:rPr>
              <a:pPr/>
              <a:t>05/12/2013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4FDF9A16-469A-4AAD-A734-A5B515F5157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384707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9C32C8D-9B9B-49DE-A250-BA1BA4361BCD}" type="datetimeFigureOut">
              <a:rPr lang="en-GB" smtClean="0">
                <a:solidFill>
                  <a:prstClr val="white"/>
                </a:solidFill>
              </a:rPr>
              <a:pPr/>
              <a:t>05/12/2013</a:t>
            </a:fld>
            <a:endParaRPr lang="en-GB">
              <a:solidFill>
                <a:prstClr val="white"/>
              </a:solidFill>
            </a:endParaRPr>
          </a:p>
        </p:txBody>
      </p:sp>
      <p:sp>
        <p:nvSpPr>
          <p:cNvPr id="6" name="Footer Placeholder 5"/>
          <p:cNvSpPr>
            <a:spLocks noGrp="1"/>
          </p:cNvSpPr>
          <p:nvPr>
            <p:ph type="ftr" sz="quarter" idx="11"/>
          </p:nvPr>
        </p:nvSpPr>
        <p:spPr/>
        <p:txBody>
          <a:bodyPr/>
          <a:lstStyle/>
          <a:p>
            <a:endParaRPr lang="en-GB">
              <a:solidFill>
                <a:prstClr val="white"/>
              </a:solidFill>
            </a:endParaRPr>
          </a:p>
        </p:txBody>
      </p:sp>
      <p:sp>
        <p:nvSpPr>
          <p:cNvPr id="7" name="Slide Number Placeholder 6"/>
          <p:cNvSpPr>
            <a:spLocks noGrp="1"/>
          </p:cNvSpPr>
          <p:nvPr>
            <p:ph type="sldNum" sz="quarter" idx="12"/>
          </p:nvPr>
        </p:nvSpPr>
        <p:spPr/>
        <p:txBody>
          <a:bodyPr/>
          <a:lstStyle/>
          <a:p>
            <a:fld id="{9D3F69D9-1BF1-4748-8D3E-1DC0717C306D}" type="slidenum">
              <a:rPr lang="en-GB" smtClean="0">
                <a:solidFill>
                  <a:prstClr val="white"/>
                </a:solidFill>
              </a:rPr>
              <a:pPr/>
              <a:t>‹#›</a:t>
            </a:fld>
            <a:endParaRPr lang="en-GB">
              <a:solidFill>
                <a:prstClr val="white"/>
              </a:solidFill>
            </a:endParaRPr>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2653373317"/>
      </p:ext>
    </p:extLst>
  </p:cSld>
  <p:clrMapOvr>
    <a:overrideClrMapping bg1="dk1" tx1="lt1" bg2="dk2" tx2="lt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9C32C8D-9B9B-49DE-A250-BA1BA4361BCD}" type="datetimeFigureOut">
              <a:rPr lang="en-GB" smtClean="0">
                <a:solidFill>
                  <a:prstClr val="black"/>
                </a:solidFill>
              </a:rPr>
              <a:pPr/>
              <a:t>05/12/2013</a:t>
            </a:fld>
            <a:endParaRPr lang="en-GB">
              <a:solidFill>
                <a:prstClr val="black"/>
              </a:solidFill>
            </a:endParaRPr>
          </a:p>
        </p:txBody>
      </p:sp>
      <p:sp>
        <p:nvSpPr>
          <p:cNvPr id="8" name="Footer Placeholder 7"/>
          <p:cNvSpPr>
            <a:spLocks noGrp="1"/>
          </p:cNvSpPr>
          <p:nvPr>
            <p:ph type="ftr" sz="quarter" idx="11"/>
          </p:nvPr>
        </p:nvSpPr>
        <p:spPr/>
        <p:txBody>
          <a:bodyPr/>
          <a:lstStyle/>
          <a:p>
            <a:endParaRPr lang="en-GB">
              <a:solidFill>
                <a:prstClr val="black"/>
              </a:solidFill>
            </a:endParaRPr>
          </a:p>
        </p:txBody>
      </p:sp>
      <p:sp>
        <p:nvSpPr>
          <p:cNvPr id="9" name="Slide Number Placeholder 8"/>
          <p:cNvSpPr>
            <a:spLocks noGrp="1"/>
          </p:cNvSpPr>
          <p:nvPr>
            <p:ph type="sldNum" sz="quarter" idx="12"/>
          </p:nvPr>
        </p:nvSpPr>
        <p:spPr/>
        <p:txBody>
          <a:bodyPr/>
          <a:lstStyle/>
          <a:p>
            <a:fld id="{9D3F69D9-1BF1-4748-8D3E-1DC0717C306D}"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024831996"/>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9C32C8D-9B9B-49DE-A250-BA1BA4361BCD}" type="datetimeFigureOut">
              <a:rPr lang="en-GB" smtClean="0">
                <a:solidFill>
                  <a:prstClr val="white"/>
                </a:solidFill>
              </a:rPr>
              <a:pPr/>
              <a:t>05/12/2013</a:t>
            </a:fld>
            <a:endParaRPr lang="en-GB">
              <a:solidFill>
                <a:prstClr val="white"/>
              </a:solidFill>
            </a:endParaRPr>
          </a:p>
        </p:txBody>
      </p:sp>
      <p:sp>
        <p:nvSpPr>
          <p:cNvPr id="4" name="Footer Placeholder 3"/>
          <p:cNvSpPr>
            <a:spLocks noGrp="1"/>
          </p:cNvSpPr>
          <p:nvPr>
            <p:ph type="ftr" sz="quarter" idx="11"/>
          </p:nvPr>
        </p:nvSpPr>
        <p:spPr/>
        <p:txBody>
          <a:bodyPr/>
          <a:lstStyle/>
          <a:p>
            <a:endParaRPr lang="en-GB">
              <a:solidFill>
                <a:prstClr val="white"/>
              </a:solidFill>
            </a:endParaRPr>
          </a:p>
        </p:txBody>
      </p:sp>
      <p:sp>
        <p:nvSpPr>
          <p:cNvPr id="5" name="Slide Number Placeholder 4"/>
          <p:cNvSpPr>
            <a:spLocks noGrp="1"/>
          </p:cNvSpPr>
          <p:nvPr>
            <p:ph type="sldNum" sz="quarter" idx="12"/>
          </p:nvPr>
        </p:nvSpPr>
        <p:spPr/>
        <p:txBody>
          <a:bodyPr/>
          <a:lstStyle/>
          <a:p>
            <a:fld id="{9D3F69D9-1BF1-4748-8D3E-1DC0717C306D}" type="slidenum">
              <a:rPr lang="en-GB" smtClean="0">
                <a:solidFill>
                  <a:prstClr val="white"/>
                </a:solidFill>
              </a:rPr>
              <a:pPr/>
              <a:t>‹#›</a:t>
            </a:fld>
            <a:endParaRPr lang="en-GB">
              <a:solidFill>
                <a:prstClr val="white"/>
              </a:solidFill>
            </a:endParaRPr>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4093238223"/>
      </p:ext>
    </p:extLst>
  </p:cSld>
  <p:clrMapOvr>
    <a:overrideClrMapping bg1="dk1" tx1="lt1" bg2="dk2" tx2="lt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C32C8D-9B9B-49DE-A250-BA1BA4361BCD}" type="datetimeFigureOut">
              <a:rPr lang="en-GB" smtClean="0">
                <a:solidFill>
                  <a:prstClr val="black"/>
                </a:solidFill>
              </a:rPr>
              <a:pPr/>
              <a:t>05/12/2013</a:t>
            </a:fld>
            <a:endParaRPr lang="en-GB">
              <a:solidFill>
                <a:prstClr val="black"/>
              </a:solidFill>
            </a:endParaRPr>
          </a:p>
        </p:txBody>
      </p:sp>
      <p:sp>
        <p:nvSpPr>
          <p:cNvPr id="3" name="Footer Placeholder 2"/>
          <p:cNvSpPr>
            <a:spLocks noGrp="1"/>
          </p:cNvSpPr>
          <p:nvPr>
            <p:ph type="ftr" sz="quarter" idx="11"/>
          </p:nvPr>
        </p:nvSpPr>
        <p:spPr/>
        <p:txBody>
          <a:bodyPr/>
          <a:lstStyle/>
          <a:p>
            <a:endParaRPr lang="en-GB">
              <a:solidFill>
                <a:prstClr val="black"/>
              </a:solidFill>
            </a:endParaRPr>
          </a:p>
        </p:txBody>
      </p:sp>
      <p:sp>
        <p:nvSpPr>
          <p:cNvPr id="4" name="Slide Number Placeholder 3"/>
          <p:cNvSpPr>
            <a:spLocks noGrp="1"/>
          </p:cNvSpPr>
          <p:nvPr>
            <p:ph type="sldNum" sz="quarter" idx="12"/>
          </p:nvPr>
        </p:nvSpPr>
        <p:spPr/>
        <p:txBody>
          <a:bodyPr/>
          <a:lstStyle/>
          <a:p>
            <a:fld id="{9D3F69D9-1BF1-4748-8D3E-1DC0717C306D}"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33521871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E9C32C8D-9B9B-49DE-A250-BA1BA4361BCD}" type="datetimeFigureOut">
              <a:rPr lang="en-GB" smtClean="0">
                <a:solidFill>
                  <a:prstClr val="black"/>
                </a:solidFill>
              </a:rPr>
              <a:pPr/>
              <a:t>05/12/2013</a:t>
            </a:fld>
            <a:endParaRPr lang="en-GB">
              <a:solidFill>
                <a:prstClr val="black"/>
              </a:solidFill>
            </a:endParaRPr>
          </a:p>
        </p:txBody>
      </p:sp>
      <p:sp>
        <p:nvSpPr>
          <p:cNvPr id="6" name="Footer Placeholder 5"/>
          <p:cNvSpPr>
            <a:spLocks noGrp="1"/>
          </p:cNvSpPr>
          <p:nvPr>
            <p:ph type="ftr" sz="quarter" idx="11"/>
          </p:nvPr>
        </p:nvSpPr>
        <p:spPr/>
        <p:txBody>
          <a:bodyPr/>
          <a:lstStyle/>
          <a:p>
            <a:endParaRPr lang="en-GB">
              <a:solidFill>
                <a:prstClr val="black"/>
              </a:solidFill>
            </a:endParaRPr>
          </a:p>
        </p:txBody>
      </p:sp>
      <p:sp>
        <p:nvSpPr>
          <p:cNvPr id="7" name="Slide Number Placeholder 6"/>
          <p:cNvSpPr>
            <a:spLocks noGrp="1"/>
          </p:cNvSpPr>
          <p:nvPr>
            <p:ph type="sldNum" sz="quarter" idx="12"/>
          </p:nvPr>
        </p:nvSpPr>
        <p:spPr/>
        <p:txBody>
          <a:bodyPr/>
          <a:lstStyle/>
          <a:p>
            <a:fld id="{9D3F69D9-1BF1-4748-8D3E-1DC0717C306D}"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773938981"/>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lstStyle>
          <a:p>
            <a:fld id="{E9C32C8D-9B9B-49DE-A250-BA1BA4361BCD}" type="datetimeFigureOut">
              <a:rPr lang="en-GB" smtClean="0">
                <a:solidFill>
                  <a:prstClr val="white"/>
                </a:solidFill>
              </a:rPr>
              <a:pPr/>
              <a:t>05/12/2013</a:t>
            </a:fld>
            <a:endParaRPr lang="en-GB">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lstStyle>
          <a:p>
            <a:endParaRPr lang="en-GB">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9D3F69D9-1BF1-4748-8D3E-1DC0717C306D}" type="slidenum">
              <a:rPr lang="en-GB" smtClean="0">
                <a:solidFill>
                  <a:prstClr val="white"/>
                </a:solidFill>
              </a:rPr>
              <a:pPr/>
              <a:t>‹#›</a:t>
            </a:fld>
            <a:endParaRPr lang="en-GB">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Tree>
    <p:extLst>
      <p:ext uri="{BB962C8B-B14F-4D97-AF65-F5344CB8AC3E}">
        <p14:creationId xmlns:p14="http://schemas.microsoft.com/office/powerpoint/2010/main" val="4078681163"/>
      </p:ext>
    </p:extLst>
  </p:cSld>
  <p:clrMapOvr>
    <a:overrideClrMapping bg1="dk1" tx1="lt1" bg2="dk2" tx2="lt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9C32C8D-9B9B-49DE-A250-BA1BA4361BCD}" type="datetimeFigureOut">
              <a:rPr lang="en-GB" smtClean="0">
                <a:solidFill>
                  <a:prstClr val="black"/>
                </a:solidFill>
              </a:rPr>
              <a:pPr/>
              <a:t>05/12/2013</a:t>
            </a:fld>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9D3F69D9-1BF1-4748-8D3E-1DC0717C306D}"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7183647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9C32C8D-9B9B-49DE-A250-BA1BA4361BCD}" type="datetimeFigureOut">
              <a:rPr lang="en-GB" smtClean="0">
                <a:solidFill>
                  <a:prstClr val="black"/>
                </a:solidFill>
              </a:rPr>
              <a:pPr/>
              <a:t>05/12/2013</a:t>
            </a:fld>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9D3F69D9-1BF1-4748-8D3E-1DC0717C306D}"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1774701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a:solidFill>
                <a:prstClr val="white"/>
              </a:solidFill>
            </a:endParaRPr>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14D0E25-4112-4BFE-BAF8-E129B75960B0}" type="datetimeFigureOut">
              <a:rPr lang="en-GB" smtClean="0">
                <a:solidFill>
                  <a:srgbClr val="D4D2D0">
                    <a:shade val="50000"/>
                  </a:srgbClr>
                </a:solidFill>
              </a:rPr>
              <a:pPr/>
              <a:t>05/12/2013</a:t>
            </a:fld>
            <a:endParaRPr lang="en-GB">
              <a:solidFill>
                <a:srgbClr val="D4D2D0">
                  <a:shade val="50000"/>
                </a:srgbClr>
              </a:solidFill>
            </a:endParaRPr>
          </a:p>
        </p:txBody>
      </p:sp>
      <p:sp>
        <p:nvSpPr>
          <p:cNvPr id="19" name="Footer Placeholder 18"/>
          <p:cNvSpPr>
            <a:spLocks noGrp="1"/>
          </p:cNvSpPr>
          <p:nvPr>
            <p:ph type="ftr" sz="quarter" idx="11"/>
          </p:nvPr>
        </p:nvSpPr>
        <p:spPr/>
        <p:txBody>
          <a:bodyPr/>
          <a:lstStyle/>
          <a:p>
            <a:endParaRPr lang="en-GB">
              <a:solidFill>
                <a:srgbClr val="D4D2D0">
                  <a:shade val="50000"/>
                </a:srgbClr>
              </a:solidFill>
            </a:endParaRPr>
          </a:p>
        </p:txBody>
      </p:sp>
      <p:sp>
        <p:nvSpPr>
          <p:cNvPr id="27" name="Slide Number Placeholder 26"/>
          <p:cNvSpPr>
            <a:spLocks noGrp="1"/>
          </p:cNvSpPr>
          <p:nvPr>
            <p:ph type="sldNum" sz="quarter" idx="12"/>
          </p:nvPr>
        </p:nvSpPr>
        <p:spPr/>
        <p:txBody>
          <a:bodyPr/>
          <a:lstStyle/>
          <a:p>
            <a:fld id="{8369F896-7CC6-4398-8FDB-BE798F114B1F}" type="slidenum">
              <a:rPr lang="en-GB" smtClean="0">
                <a:solidFill>
                  <a:srgbClr val="D4D2D0">
                    <a:shade val="50000"/>
                  </a:srgbClr>
                </a:solidFill>
              </a:rPr>
              <a:pPr/>
              <a:t>‹#›</a:t>
            </a:fld>
            <a:endParaRPr lang="en-GB">
              <a:solidFill>
                <a:srgbClr val="D4D2D0">
                  <a:shade val="50000"/>
                </a:srgbClr>
              </a:solidFill>
            </a:endParaRPr>
          </a:p>
        </p:txBody>
      </p:sp>
    </p:spTree>
    <p:extLst>
      <p:ext uri="{BB962C8B-B14F-4D97-AF65-F5344CB8AC3E}">
        <p14:creationId xmlns:p14="http://schemas.microsoft.com/office/powerpoint/2010/main" val="860545725"/>
      </p:ext>
    </p:extLst>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14D0E25-4112-4BFE-BAF8-E129B75960B0}" type="datetimeFigureOut">
              <a:rPr lang="en-GB" smtClean="0">
                <a:solidFill>
                  <a:srgbClr val="D4D2D0">
                    <a:shade val="50000"/>
                  </a:srgbClr>
                </a:solidFill>
              </a:rPr>
              <a:pPr/>
              <a:t>05/12/2013</a:t>
            </a:fld>
            <a:endParaRPr lang="en-GB">
              <a:solidFill>
                <a:srgbClr val="D4D2D0">
                  <a:shade val="50000"/>
                </a:srgbClr>
              </a:solidFill>
            </a:endParaRPr>
          </a:p>
        </p:txBody>
      </p:sp>
      <p:sp>
        <p:nvSpPr>
          <p:cNvPr id="5" name="Footer Placeholder 4"/>
          <p:cNvSpPr>
            <a:spLocks noGrp="1"/>
          </p:cNvSpPr>
          <p:nvPr>
            <p:ph type="ftr" sz="quarter" idx="11"/>
          </p:nvPr>
        </p:nvSpPr>
        <p:spPr/>
        <p:txBody>
          <a:bodyPr/>
          <a:lstStyle/>
          <a:p>
            <a:endParaRPr lang="en-GB">
              <a:solidFill>
                <a:srgbClr val="D4D2D0">
                  <a:shade val="50000"/>
                </a:srgbClr>
              </a:solidFill>
            </a:endParaRPr>
          </a:p>
        </p:txBody>
      </p:sp>
      <p:sp>
        <p:nvSpPr>
          <p:cNvPr id="6" name="Slide Number Placeholder 5"/>
          <p:cNvSpPr>
            <a:spLocks noGrp="1"/>
          </p:cNvSpPr>
          <p:nvPr>
            <p:ph type="sldNum" sz="quarter" idx="12"/>
          </p:nvPr>
        </p:nvSpPr>
        <p:spPr/>
        <p:txBody>
          <a:bodyPr/>
          <a:lstStyle/>
          <a:p>
            <a:fld id="{8369F896-7CC6-4398-8FDB-BE798F114B1F}" type="slidenum">
              <a:rPr lang="en-GB" smtClean="0">
                <a:solidFill>
                  <a:srgbClr val="D4D2D0">
                    <a:shade val="50000"/>
                  </a:srgbClr>
                </a:solidFill>
              </a:rPr>
              <a:pPr/>
              <a:t>‹#›</a:t>
            </a:fld>
            <a:endParaRPr lang="en-GB">
              <a:solidFill>
                <a:srgbClr val="D4D2D0">
                  <a:shade val="50000"/>
                </a:srgbClr>
              </a:solidFill>
            </a:endParaRPr>
          </a:p>
        </p:txBody>
      </p:sp>
    </p:spTree>
    <p:extLst>
      <p:ext uri="{BB962C8B-B14F-4D97-AF65-F5344CB8AC3E}">
        <p14:creationId xmlns:p14="http://schemas.microsoft.com/office/powerpoint/2010/main" val="609638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94B97C-00CF-4C73-881D-8617EE6AB845}" type="datetimeFigureOut">
              <a:rPr lang="en-GB" smtClean="0">
                <a:solidFill>
                  <a:prstClr val="black">
                    <a:tint val="75000"/>
                  </a:prstClr>
                </a:solidFill>
              </a:rPr>
              <a:pPr/>
              <a:t>05/12/2013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FDF9A16-469A-4AAD-A734-A5B515F5157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648121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a:solidFill>
                <a:prstClr val="white"/>
              </a:solidFill>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14D0E25-4112-4BFE-BAF8-E129B75960B0}" type="datetimeFigureOut">
              <a:rPr lang="en-GB" smtClean="0">
                <a:solidFill>
                  <a:srgbClr val="D4D2D0">
                    <a:shade val="50000"/>
                  </a:srgbClr>
                </a:solidFill>
              </a:rPr>
              <a:pPr/>
              <a:t>05/12/2013</a:t>
            </a:fld>
            <a:endParaRPr lang="en-GB">
              <a:solidFill>
                <a:srgbClr val="D4D2D0">
                  <a:shade val="50000"/>
                </a:srgbClr>
              </a:solidFill>
            </a:endParaRPr>
          </a:p>
        </p:txBody>
      </p:sp>
      <p:sp>
        <p:nvSpPr>
          <p:cNvPr id="5" name="Footer Placeholder 4"/>
          <p:cNvSpPr>
            <a:spLocks noGrp="1"/>
          </p:cNvSpPr>
          <p:nvPr>
            <p:ph type="ftr" sz="quarter" idx="11"/>
          </p:nvPr>
        </p:nvSpPr>
        <p:spPr/>
        <p:txBody>
          <a:bodyPr/>
          <a:lstStyle/>
          <a:p>
            <a:endParaRPr lang="en-GB">
              <a:solidFill>
                <a:srgbClr val="D4D2D0">
                  <a:shade val="50000"/>
                </a:srgbClr>
              </a:solidFill>
            </a:endParaRPr>
          </a:p>
        </p:txBody>
      </p:sp>
      <p:sp>
        <p:nvSpPr>
          <p:cNvPr id="6" name="Slide Number Placeholder 5"/>
          <p:cNvSpPr>
            <a:spLocks noGrp="1"/>
          </p:cNvSpPr>
          <p:nvPr>
            <p:ph type="sldNum" sz="quarter" idx="12"/>
          </p:nvPr>
        </p:nvSpPr>
        <p:spPr/>
        <p:txBody>
          <a:bodyPr/>
          <a:lstStyle/>
          <a:p>
            <a:fld id="{8369F896-7CC6-4398-8FDB-BE798F114B1F}" type="slidenum">
              <a:rPr lang="en-GB" smtClean="0">
                <a:solidFill>
                  <a:srgbClr val="D4D2D0">
                    <a:shade val="50000"/>
                  </a:srgbClr>
                </a:solidFill>
              </a:rPr>
              <a:pPr/>
              <a:t>‹#›</a:t>
            </a:fld>
            <a:endParaRPr lang="en-GB">
              <a:solidFill>
                <a:srgbClr val="D4D2D0">
                  <a:shade val="50000"/>
                </a:srgbClr>
              </a:solidFill>
            </a:endParaRPr>
          </a:p>
        </p:txBody>
      </p:sp>
    </p:spTree>
    <p:extLst>
      <p:ext uri="{BB962C8B-B14F-4D97-AF65-F5344CB8AC3E}">
        <p14:creationId xmlns:p14="http://schemas.microsoft.com/office/powerpoint/2010/main" val="901517126"/>
      </p:ext>
    </p:extLst>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14D0E25-4112-4BFE-BAF8-E129B75960B0}" type="datetimeFigureOut">
              <a:rPr lang="en-GB" smtClean="0">
                <a:solidFill>
                  <a:srgbClr val="D4D2D0">
                    <a:shade val="50000"/>
                  </a:srgbClr>
                </a:solidFill>
              </a:rPr>
              <a:pPr/>
              <a:t>05/12/2013</a:t>
            </a:fld>
            <a:endParaRPr lang="en-GB">
              <a:solidFill>
                <a:srgbClr val="D4D2D0">
                  <a:shade val="50000"/>
                </a:srgbClr>
              </a:solidFill>
            </a:endParaRPr>
          </a:p>
        </p:txBody>
      </p:sp>
      <p:sp>
        <p:nvSpPr>
          <p:cNvPr id="6" name="Footer Placeholder 5"/>
          <p:cNvSpPr>
            <a:spLocks noGrp="1"/>
          </p:cNvSpPr>
          <p:nvPr>
            <p:ph type="ftr" sz="quarter" idx="11"/>
          </p:nvPr>
        </p:nvSpPr>
        <p:spPr/>
        <p:txBody>
          <a:bodyPr/>
          <a:lstStyle/>
          <a:p>
            <a:endParaRPr lang="en-GB">
              <a:solidFill>
                <a:srgbClr val="D4D2D0">
                  <a:shade val="50000"/>
                </a:srgbClr>
              </a:solidFill>
            </a:endParaRPr>
          </a:p>
        </p:txBody>
      </p:sp>
      <p:sp>
        <p:nvSpPr>
          <p:cNvPr id="7" name="Slide Number Placeholder 6"/>
          <p:cNvSpPr>
            <a:spLocks noGrp="1"/>
          </p:cNvSpPr>
          <p:nvPr>
            <p:ph type="sldNum" sz="quarter" idx="12"/>
          </p:nvPr>
        </p:nvSpPr>
        <p:spPr/>
        <p:txBody>
          <a:bodyPr/>
          <a:lstStyle/>
          <a:p>
            <a:fld id="{8369F896-7CC6-4398-8FDB-BE798F114B1F}" type="slidenum">
              <a:rPr lang="en-GB" smtClean="0">
                <a:solidFill>
                  <a:srgbClr val="D4D2D0">
                    <a:shade val="50000"/>
                  </a:srgbClr>
                </a:solidFill>
              </a:rPr>
              <a:pPr/>
              <a:t>‹#›</a:t>
            </a:fld>
            <a:endParaRPr lang="en-GB">
              <a:solidFill>
                <a:srgbClr val="D4D2D0">
                  <a:shade val="50000"/>
                </a:srgbClr>
              </a:solidFill>
            </a:endParaRPr>
          </a:p>
        </p:txBody>
      </p:sp>
    </p:spTree>
    <p:extLst>
      <p:ext uri="{BB962C8B-B14F-4D97-AF65-F5344CB8AC3E}">
        <p14:creationId xmlns:p14="http://schemas.microsoft.com/office/powerpoint/2010/main" val="280169868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14D0E25-4112-4BFE-BAF8-E129B75960B0}" type="datetimeFigureOut">
              <a:rPr lang="en-GB" smtClean="0">
                <a:solidFill>
                  <a:srgbClr val="D4D2D0">
                    <a:shade val="50000"/>
                  </a:srgbClr>
                </a:solidFill>
              </a:rPr>
              <a:pPr/>
              <a:t>05/12/2013</a:t>
            </a:fld>
            <a:endParaRPr lang="en-GB">
              <a:solidFill>
                <a:srgbClr val="D4D2D0">
                  <a:shade val="50000"/>
                </a:srgbClr>
              </a:solidFill>
            </a:endParaRPr>
          </a:p>
        </p:txBody>
      </p:sp>
      <p:sp>
        <p:nvSpPr>
          <p:cNvPr id="8" name="Footer Placeholder 7"/>
          <p:cNvSpPr>
            <a:spLocks noGrp="1"/>
          </p:cNvSpPr>
          <p:nvPr>
            <p:ph type="ftr" sz="quarter" idx="11"/>
          </p:nvPr>
        </p:nvSpPr>
        <p:spPr/>
        <p:txBody>
          <a:bodyPr/>
          <a:lstStyle/>
          <a:p>
            <a:endParaRPr lang="en-GB">
              <a:solidFill>
                <a:srgbClr val="D4D2D0">
                  <a:shade val="50000"/>
                </a:srgbClr>
              </a:solidFill>
            </a:endParaRPr>
          </a:p>
        </p:txBody>
      </p:sp>
      <p:sp>
        <p:nvSpPr>
          <p:cNvPr id="9" name="Slide Number Placeholder 8"/>
          <p:cNvSpPr>
            <a:spLocks noGrp="1"/>
          </p:cNvSpPr>
          <p:nvPr>
            <p:ph type="sldNum" sz="quarter" idx="12"/>
          </p:nvPr>
        </p:nvSpPr>
        <p:spPr/>
        <p:txBody>
          <a:bodyPr/>
          <a:lstStyle/>
          <a:p>
            <a:fld id="{8369F896-7CC6-4398-8FDB-BE798F114B1F}" type="slidenum">
              <a:rPr lang="en-GB" smtClean="0">
                <a:solidFill>
                  <a:srgbClr val="D4D2D0">
                    <a:shade val="50000"/>
                  </a:srgbClr>
                </a:solidFill>
              </a:rPr>
              <a:pPr/>
              <a:t>‹#›</a:t>
            </a:fld>
            <a:endParaRPr lang="en-GB">
              <a:solidFill>
                <a:srgbClr val="D4D2D0">
                  <a:shade val="50000"/>
                </a:srgbClr>
              </a:solidFill>
            </a:endParaRPr>
          </a:p>
        </p:txBody>
      </p:sp>
    </p:spTree>
    <p:extLst>
      <p:ext uri="{BB962C8B-B14F-4D97-AF65-F5344CB8AC3E}">
        <p14:creationId xmlns:p14="http://schemas.microsoft.com/office/powerpoint/2010/main" val="119804169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614D0E25-4112-4BFE-BAF8-E129B75960B0}" type="datetimeFigureOut">
              <a:rPr lang="en-GB" smtClean="0">
                <a:solidFill>
                  <a:srgbClr val="D4D2D0">
                    <a:shade val="50000"/>
                  </a:srgbClr>
                </a:solidFill>
              </a:rPr>
              <a:pPr/>
              <a:t>05/12/2013</a:t>
            </a:fld>
            <a:endParaRPr lang="en-GB">
              <a:solidFill>
                <a:srgbClr val="D4D2D0">
                  <a:shade val="50000"/>
                </a:srgbClr>
              </a:solidFill>
            </a:endParaRPr>
          </a:p>
        </p:txBody>
      </p:sp>
      <p:sp>
        <p:nvSpPr>
          <p:cNvPr id="8" name="Slide Number Placeholder 7"/>
          <p:cNvSpPr>
            <a:spLocks noGrp="1"/>
          </p:cNvSpPr>
          <p:nvPr>
            <p:ph type="sldNum" sz="quarter" idx="11"/>
          </p:nvPr>
        </p:nvSpPr>
        <p:spPr/>
        <p:txBody>
          <a:bodyPr/>
          <a:lstStyle/>
          <a:p>
            <a:fld id="{8369F896-7CC6-4398-8FDB-BE798F114B1F}" type="slidenum">
              <a:rPr lang="en-GB" smtClean="0">
                <a:solidFill>
                  <a:srgbClr val="D4D2D0">
                    <a:shade val="50000"/>
                  </a:srgbClr>
                </a:solidFill>
              </a:rPr>
              <a:pPr/>
              <a:t>‹#›</a:t>
            </a:fld>
            <a:endParaRPr lang="en-GB">
              <a:solidFill>
                <a:srgbClr val="D4D2D0">
                  <a:shade val="50000"/>
                </a:srgbClr>
              </a:solidFill>
            </a:endParaRPr>
          </a:p>
        </p:txBody>
      </p:sp>
      <p:sp>
        <p:nvSpPr>
          <p:cNvPr id="9" name="Footer Placeholder 8"/>
          <p:cNvSpPr>
            <a:spLocks noGrp="1"/>
          </p:cNvSpPr>
          <p:nvPr>
            <p:ph type="ftr" sz="quarter" idx="12"/>
          </p:nvPr>
        </p:nvSpPr>
        <p:spPr/>
        <p:txBody>
          <a:bodyPr/>
          <a:lstStyle/>
          <a:p>
            <a:endParaRPr lang="en-GB">
              <a:solidFill>
                <a:srgbClr val="D4D2D0">
                  <a:shade val="50000"/>
                </a:srgbClr>
              </a:solidFill>
            </a:endParaRPr>
          </a:p>
        </p:txBody>
      </p:sp>
    </p:spTree>
    <p:extLst>
      <p:ext uri="{BB962C8B-B14F-4D97-AF65-F5344CB8AC3E}">
        <p14:creationId xmlns:p14="http://schemas.microsoft.com/office/powerpoint/2010/main" val="110928102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4D0E25-4112-4BFE-BAF8-E129B75960B0}" type="datetimeFigureOut">
              <a:rPr lang="en-GB" smtClean="0">
                <a:solidFill>
                  <a:srgbClr val="D4D2D0">
                    <a:shade val="50000"/>
                  </a:srgbClr>
                </a:solidFill>
              </a:rPr>
              <a:pPr/>
              <a:t>05/12/2013</a:t>
            </a:fld>
            <a:endParaRPr lang="en-GB">
              <a:solidFill>
                <a:srgbClr val="D4D2D0">
                  <a:shade val="50000"/>
                </a:srgbClr>
              </a:solidFill>
            </a:endParaRPr>
          </a:p>
        </p:txBody>
      </p:sp>
      <p:sp>
        <p:nvSpPr>
          <p:cNvPr id="3" name="Footer Placeholder 2"/>
          <p:cNvSpPr>
            <a:spLocks noGrp="1"/>
          </p:cNvSpPr>
          <p:nvPr>
            <p:ph type="ftr" sz="quarter" idx="11"/>
          </p:nvPr>
        </p:nvSpPr>
        <p:spPr/>
        <p:txBody>
          <a:bodyPr/>
          <a:lstStyle/>
          <a:p>
            <a:endParaRPr lang="en-GB">
              <a:solidFill>
                <a:srgbClr val="D4D2D0">
                  <a:shade val="50000"/>
                </a:srgbClr>
              </a:solidFill>
            </a:endParaRPr>
          </a:p>
        </p:txBody>
      </p:sp>
      <p:sp>
        <p:nvSpPr>
          <p:cNvPr id="4" name="Slide Number Placeholder 3"/>
          <p:cNvSpPr>
            <a:spLocks noGrp="1"/>
          </p:cNvSpPr>
          <p:nvPr>
            <p:ph type="sldNum" sz="quarter" idx="12"/>
          </p:nvPr>
        </p:nvSpPr>
        <p:spPr/>
        <p:txBody>
          <a:bodyPr/>
          <a:lstStyle/>
          <a:p>
            <a:fld id="{8369F896-7CC6-4398-8FDB-BE798F114B1F}" type="slidenum">
              <a:rPr lang="en-GB" smtClean="0">
                <a:solidFill>
                  <a:srgbClr val="D4D2D0">
                    <a:shade val="50000"/>
                  </a:srgbClr>
                </a:solidFill>
              </a:rPr>
              <a:pPr/>
              <a:t>‹#›</a:t>
            </a:fld>
            <a:endParaRPr lang="en-GB">
              <a:solidFill>
                <a:srgbClr val="D4D2D0">
                  <a:shade val="50000"/>
                </a:srgbClr>
              </a:solidFill>
            </a:endParaRPr>
          </a:p>
        </p:txBody>
      </p:sp>
    </p:spTree>
    <p:extLst>
      <p:ext uri="{BB962C8B-B14F-4D97-AF65-F5344CB8AC3E}">
        <p14:creationId xmlns:p14="http://schemas.microsoft.com/office/powerpoint/2010/main" val="362223475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14D0E25-4112-4BFE-BAF8-E129B75960B0}" type="datetimeFigureOut">
              <a:rPr lang="en-GB" smtClean="0">
                <a:solidFill>
                  <a:srgbClr val="D4D2D0">
                    <a:shade val="50000"/>
                  </a:srgbClr>
                </a:solidFill>
              </a:rPr>
              <a:pPr/>
              <a:t>05/12/2013</a:t>
            </a:fld>
            <a:endParaRPr lang="en-GB">
              <a:solidFill>
                <a:srgbClr val="D4D2D0">
                  <a:shade val="50000"/>
                </a:srgbClr>
              </a:solidFill>
            </a:endParaRPr>
          </a:p>
        </p:txBody>
      </p:sp>
      <p:sp>
        <p:nvSpPr>
          <p:cNvPr id="6" name="Footer Placeholder 5"/>
          <p:cNvSpPr>
            <a:spLocks noGrp="1"/>
          </p:cNvSpPr>
          <p:nvPr>
            <p:ph type="ftr" sz="quarter" idx="11"/>
          </p:nvPr>
        </p:nvSpPr>
        <p:spPr/>
        <p:txBody>
          <a:bodyPr/>
          <a:lstStyle/>
          <a:p>
            <a:endParaRPr lang="en-GB">
              <a:solidFill>
                <a:srgbClr val="D4D2D0">
                  <a:shade val="50000"/>
                </a:srgbClr>
              </a:solidFill>
            </a:endParaRPr>
          </a:p>
        </p:txBody>
      </p:sp>
      <p:sp>
        <p:nvSpPr>
          <p:cNvPr id="7" name="Slide Number Placeholder 6"/>
          <p:cNvSpPr>
            <a:spLocks noGrp="1"/>
          </p:cNvSpPr>
          <p:nvPr>
            <p:ph type="sldNum" sz="quarter" idx="12"/>
          </p:nvPr>
        </p:nvSpPr>
        <p:spPr>
          <a:xfrm>
            <a:off x="8156448" y="6422064"/>
            <a:ext cx="762000" cy="365125"/>
          </a:xfrm>
        </p:spPr>
        <p:txBody>
          <a:bodyPr/>
          <a:lstStyle/>
          <a:p>
            <a:fld id="{8369F896-7CC6-4398-8FDB-BE798F114B1F}" type="slidenum">
              <a:rPr lang="en-GB" smtClean="0">
                <a:solidFill>
                  <a:srgbClr val="D4D2D0">
                    <a:shade val="50000"/>
                  </a:srgbClr>
                </a:solidFill>
              </a:rPr>
              <a:pPr/>
              <a:t>‹#›</a:t>
            </a:fld>
            <a:endParaRPr lang="en-GB">
              <a:solidFill>
                <a:srgbClr val="D4D2D0">
                  <a:shade val="50000"/>
                </a:srgbClr>
              </a:solidFill>
            </a:endParaRPr>
          </a:p>
        </p:txBody>
      </p:sp>
    </p:spTree>
    <p:extLst>
      <p:ext uri="{BB962C8B-B14F-4D97-AF65-F5344CB8AC3E}">
        <p14:creationId xmlns:p14="http://schemas.microsoft.com/office/powerpoint/2010/main" val="41549145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614D0E25-4112-4BFE-BAF8-E129B75960B0}" type="datetimeFigureOut">
              <a:rPr lang="en-GB" smtClean="0">
                <a:solidFill>
                  <a:srgbClr val="D4D2D0">
                    <a:shade val="50000"/>
                  </a:srgbClr>
                </a:solidFill>
              </a:rPr>
              <a:pPr/>
              <a:t>05/12/2013</a:t>
            </a:fld>
            <a:endParaRPr lang="en-GB">
              <a:solidFill>
                <a:srgbClr val="D4D2D0">
                  <a:shade val="50000"/>
                </a:srgbClr>
              </a:solidFill>
            </a:endParaRPr>
          </a:p>
        </p:txBody>
      </p:sp>
      <p:sp>
        <p:nvSpPr>
          <p:cNvPr id="6" name="Footer Placeholder 5"/>
          <p:cNvSpPr>
            <a:spLocks noGrp="1"/>
          </p:cNvSpPr>
          <p:nvPr>
            <p:ph type="ftr" sz="quarter" idx="11"/>
          </p:nvPr>
        </p:nvSpPr>
        <p:spPr/>
        <p:txBody>
          <a:bodyPr/>
          <a:lstStyle/>
          <a:p>
            <a:endParaRPr lang="en-GB">
              <a:solidFill>
                <a:srgbClr val="D4D2D0">
                  <a:shade val="50000"/>
                </a:srgbClr>
              </a:solidFill>
            </a:endParaRPr>
          </a:p>
        </p:txBody>
      </p:sp>
      <p:sp>
        <p:nvSpPr>
          <p:cNvPr id="7" name="Slide Number Placeholder 6"/>
          <p:cNvSpPr>
            <a:spLocks noGrp="1"/>
          </p:cNvSpPr>
          <p:nvPr>
            <p:ph type="sldNum" sz="quarter" idx="12"/>
          </p:nvPr>
        </p:nvSpPr>
        <p:spPr/>
        <p:txBody>
          <a:bodyPr/>
          <a:lstStyle/>
          <a:p>
            <a:fld id="{8369F896-7CC6-4398-8FDB-BE798F114B1F}" type="slidenum">
              <a:rPr lang="en-GB" smtClean="0">
                <a:solidFill>
                  <a:srgbClr val="D4D2D0">
                    <a:shade val="50000"/>
                  </a:srgbClr>
                </a:solidFill>
              </a:rPr>
              <a:pPr/>
              <a:t>‹#›</a:t>
            </a:fld>
            <a:endParaRPr lang="en-GB">
              <a:solidFill>
                <a:srgbClr val="D4D2D0">
                  <a:shade val="50000"/>
                </a:srgbClr>
              </a:solidFill>
            </a:endParaRPr>
          </a:p>
        </p:txBody>
      </p:sp>
    </p:spTree>
    <p:extLst>
      <p:ext uri="{BB962C8B-B14F-4D97-AF65-F5344CB8AC3E}">
        <p14:creationId xmlns:p14="http://schemas.microsoft.com/office/powerpoint/2010/main" val="250042331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14D0E25-4112-4BFE-BAF8-E129B75960B0}" type="datetimeFigureOut">
              <a:rPr lang="en-GB" smtClean="0">
                <a:solidFill>
                  <a:srgbClr val="D4D2D0">
                    <a:shade val="50000"/>
                  </a:srgbClr>
                </a:solidFill>
              </a:rPr>
              <a:pPr/>
              <a:t>05/12/2013</a:t>
            </a:fld>
            <a:endParaRPr lang="en-GB">
              <a:solidFill>
                <a:srgbClr val="D4D2D0">
                  <a:shade val="50000"/>
                </a:srgbClr>
              </a:solidFill>
            </a:endParaRPr>
          </a:p>
        </p:txBody>
      </p:sp>
      <p:sp>
        <p:nvSpPr>
          <p:cNvPr id="5" name="Footer Placeholder 4"/>
          <p:cNvSpPr>
            <a:spLocks noGrp="1"/>
          </p:cNvSpPr>
          <p:nvPr>
            <p:ph type="ftr" sz="quarter" idx="11"/>
          </p:nvPr>
        </p:nvSpPr>
        <p:spPr/>
        <p:txBody>
          <a:bodyPr/>
          <a:lstStyle/>
          <a:p>
            <a:endParaRPr lang="en-GB">
              <a:solidFill>
                <a:srgbClr val="D4D2D0">
                  <a:shade val="50000"/>
                </a:srgbClr>
              </a:solidFill>
            </a:endParaRPr>
          </a:p>
        </p:txBody>
      </p:sp>
      <p:sp>
        <p:nvSpPr>
          <p:cNvPr id="6" name="Slide Number Placeholder 5"/>
          <p:cNvSpPr>
            <a:spLocks noGrp="1"/>
          </p:cNvSpPr>
          <p:nvPr>
            <p:ph type="sldNum" sz="quarter" idx="12"/>
          </p:nvPr>
        </p:nvSpPr>
        <p:spPr/>
        <p:txBody>
          <a:bodyPr/>
          <a:lstStyle/>
          <a:p>
            <a:fld id="{8369F896-7CC6-4398-8FDB-BE798F114B1F}" type="slidenum">
              <a:rPr lang="en-GB" smtClean="0">
                <a:solidFill>
                  <a:srgbClr val="D4D2D0">
                    <a:shade val="50000"/>
                  </a:srgbClr>
                </a:solidFill>
              </a:rPr>
              <a:pPr/>
              <a:t>‹#›</a:t>
            </a:fld>
            <a:endParaRPr lang="en-GB">
              <a:solidFill>
                <a:srgbClr val="D4D2D0">
                  <a:shade val="50000"/>
                </a:srgbClr>
              </a:solidFill>
            </a:endParaRPr>
          </a:p>
        </p:txBody>
      </p:sp>
    </p:spTree>
    <p:extLst>
      <p:ext uri="{BB962C8B-B14F-4D97-AF65-F5344CB8AC3E}">
        <p14:creationId xmlns:p14="http://schemas.microsoft.com/office/powerpoint/2010/main" val="103668396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14D0E25-4112-4BFE-BAF8-E129B75960B0}" type="datetimeFigureOut">
              <a:rPr lang="en-GB" smtClean="0">
                <a:solidFill>
                  <a:srgbClr val="D4D2D0">
                    <a:shade val="50000"/>
                  </a:srgbClr>
                </a:solidFill>
              </a:rPr>
              <a:pPr/>
              <a:t>05/12/2013</a:t>
            </a:fld>
            <a:endParaRPr lang="en-GB">
              <a:solidFill>
                <a:srgbClr val="D4D2D0">
                  <a:shade val="50000"/>
                </a:srgbClr>
              </a:solidFill>
            </a:endParaRPr>
          </a:p>
        </p:txBody>
      </p:sp>
      <p:sp>
        <p:nvSpPr>
          <p:cNvPr id="5" name="Footer Placeholder 4"/>
          <p:cNvSpPr>
            <a:spLocks noGrp="1"/>
          </p:cNvSpPr>
          <p:nvPr>
            <p:ph type="ftr" sz="quarter" idx="11"/>
          </p:nvPr>
        </p:nvSpPr>
        <p:spPr/>
        <p:txBody>
          <a:bodyPr/>
          <a:lstStyle/>
          <a:p>
            <a:endParaRPr lang="en-GB">
              <a:solidFill>
                <a:srgbClr val="D4D2D0">
                  <a:shade val="50000"/>
                </a:srgbClr>
              </a:solidFill>
            </a:endParaRPr>
          </a:p>
        </p:txBody>
      </p:sp>
      <p:sp>
        <p:nvSpPr>
          <p:cNvPr id="6" name="Slide Number Placeholder 5"/>
          <p:cNvSpPr>
            <a:spLocks noGrp="1"/>
          </p:cNvSpPr>
          <p:nvPr>
            <p:ph type="sldNum" sz="quarter" idx="12"/>
          </p:nvPr>
        </p:nvSpPr>
        <p:spPr/>
        <p:txBody>
          <a:bodyPr/>
          <a:lstStyle/>
          <a:p>
            <a:fld id="{8369F896-7CC6-4398-8FDB-BE798F114B1F}" type="slidenum">
              <a:rPr lang="en-GB" smtClean="0">
                <a:solidFill>
                  <a:srgbClr val="D4D2D0">
                    <a:shade val="50000"/>
                  </a:srgbClr>
                </a:solidFill>
              </a:rPr>
              <a:pPr/>
              <a:t>‹#›</a:t>
            </a:fld>
            <a:endParaRPr lang="en-GB">
              <a:solidFill>
                <a:srgbClr val="D4D2D0">
                  <a:shade val="50000"/>
                </a:srgbClr>
              </a:solidFill>
            </a:endParaRPr>
          </a:p>
        </p:txBody>
      </p:sp>
    </p:spTree>
    <p:extLst>
      <p:ext uri="{BB962C8B-B14F-4D97-AF65-F5344CB8AC3E}">
        <p14:creationId xmlns:p14="http://schemas.microsoft.com/office/powerpoint/2010/main" val="260899747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a:solidFill>
                <a:prstClr val="white"/>
              </a:solidFill>
            </a:endParaRPr>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14D0E25-4112-4BFE-BAF8-E129B75960B0}" type="datetimeFigureOut">
              <a:rPr lang="en-GB" smtClean="0">
                <a:solidFill>
                  <a:srgbClr val="D4D2D0">
                    <a:shade val="50000"/>
                  </a:srgbClr>
                </a:solidFill>
              </a:rPr>
              <a:pPr/>
              <a:t>05/12/2013</a:t>
            </a:fld>
            <a:endParaRPr lang="en-GB">
              <a:solidFill>
                <a:srgbClr val="D4D2D0">
                  <a:shade val="50000"/>
                </a:srgbClr>
              </a:solidFill>
            </a:endParaRPr>
          </a:p>
        </p:txBody>
      </p:sp>
      <p:sp>
        <p:nvSpPr>
          <p:cNvPr id="19" name="Footer Placeholder 18"/>
          <p:cNvSpPr>
            <a:spLocks noGrp="1"/>
          </p:cNvSpPr>
          <p:nvPr>
            <p:ph type="ftr" sz="quarter" idx="11"/>
          </p:nvPr>
        </p:nvSpPr>
        <p:spPr/>
        <p:txBody>
          <a:bodyPr/>
          <a:lstStyle/>
          <a:p>
            <a:endParaRPr lang="en-GB">
              <a:solidFill>
                <a:srgbClr val="D4D2D0">
                  <a:shade val="50000"/>
                </a:srgbClr>
              </a:solidFill>
            </a:endParaRPr>
          </a:p>
        </p:txBody>
      </p:sp>
      <p:sp>
        <p:nvSpPr>
          <p:cNvPr id="27" name="Slide Number Placeholder 26"/>
          <p:cNvSpPr>
            <a:spLocks noGrp="1"/>
          </p:cNvSpPr>
          <p:nvPr>
            <p:ph type="sldNum" sz="quarter" idx="12"/>
          </p:nvPr>
        </p:nvSpPr>
        <p:spPr/>
        <p:txBody>
          <a:bodyPr/>
          <a:lstStyle/>
          <a:p>
            <a:fld id="{8369F896-7CC6-4398-8FDB-BE798F114B1F}" type="slidenum">
              <a:rPr lang="en-GB" smtClean="0">
                <a:solidFill>
                  <a:srgbClr val="D4D2D0">
                    <a:shade val="50000"/>
                  </a:srgbClr>
                </a:solidFill>
              </a:rPr>
              <a:pPr/>
              <a:t>‹#›</a:t>
            </a:fld>
            <a:endParaRPr lang="en-GB">
              <a:solidFill>
                <a:srgbClr val="D4D2D0">
                  <a:shade val="50000"/>
                </a:srgbClr>
              </a:solidFill>
            </a:endParaRPr>
          </a:p>
        </p:txBody>
      </p:sp>
    </p:spTree>
    <p:extLst>
      <p:ext uri="{BB962C8B-B14F-4D97-AF65-F5344CB8AC3E}">
        <p14:creationId xmlns:p14="http://schemas.microsoft.com/office/powerpoint/2010/main" val="2302292090"/>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94B97C-00CF-4C73-881D-8617EE6AB845}" type="datetimeFigureOut">
              <a:rPr lang="en-GB" smtClean="0">
                <a:solidFill>
                  <a:prstClr val="black">
                    <a:tint val="75000"/>
                  </a:prstClr>
                </a:solidFill>
              </a:rPr>
              <a:pPr/>
              <a:t>05/12/2013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FDF9A16-469A-4AAD-A734-A5B515F5157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615660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14D0E25-4112-4BFE-BAF8-E129B75960B0}" type="datetimeFigureOut">
              <a:rPr lang="en-GB" smtClean="0">
                <a:solidFill>
                  <a:srgbClr val="D4D2D0">
                    <a:shade val="50000"/>
                  </a:srgbClr>
                </a:solidFill>
              </a:rPr>
              <a:pPr/>
              <a:t>05/12/2013</a:t>
            </a:fld>
            <a:endParaRPr lang="en-GB">
              <a:solidFill>
                <a:srgbClr val="D4D2D0">
                  <a:shade val="50000"/>
                </a:srgbClr>
              </a:solidFill>
            </a:endParaRPr>
          </a:p>
        </p:txBody>
      </p:sp>
      <p:sp>
        <p:nvSpPr>
          <p:cNvPr id="5" name="Footer Placeholder 4"/>
          <p:cNvSpPr>
            <a:spLocks noGrp="1"/>
          </p:cNvSpPr>
          <p:nvPr>
            <p:ph type="ftr" sz="quarter" idx="11"/>
          </p:nvPr>
        </p:nvSpPr>
        <p:spPr/>
        <p:txBody>
          <a:bodyPr/>
          <a:lstStyle/>
          <a:p>
            <a:endParaRPr lang="en-GB">
              <a:solidFill>
                <a:srgbClr val="D4D2D0">
                  <a:shade val="50000"/>
                </a:srgbClr>
              </a:solidFill>
            </a:endParaRPr>
          </a:p>
        </p:txBody>
      </p:sp>
      <p:sp>
        <p:nvSpPr>
          <p:cNvPr id="6" name="Slide Number Placeholder 5"/>
          <p:cNvSpPr>
            <a:spLocks noGrp="1"/>
          </p:cNvSpPr>
          <p:nvPr>
            <p:ph type="sldNum" sz="quarter" idx="12"/>
          </p:nvPr>
        </p:nvSpPr>
        <p:spPr/>
        <p:txBody>
          <a:bodyPr/>
          <a:lstStyle/>
          <a:p>
            <a:fld id="{8369F896-7CC6-4398-8FDB-BE798F114B1F}" type="slidenum">
              <a:rPr lang="en-GB" smtClean="0">
                <a:solidFill>
                  <a:srgbClr val="D4D2D0">
                    <a:shade val="50000"/>
                  </a:srgbClr>
                </a:solidFill>
              </a:rPr>
              <a:pPr/>
              <a:t>‹#›</a:t>
            </a:fld>
            <a:endParaRPr lang="en-GB">
              <a:solidFill>
                <a:srgbClr val="D4D2D0">
                  <a:shade val="50000"/>
                </a:srgbClr>
              </a:solidFill>
            </a:endParaRPr>
          </a:p>
        </p:txBody>
      </p:sp>
    </p:spTree>
    <p:extLst>
      <p:ext uri="{BB962C8B-B14F-4D97-AF65-F5344CB8AC3E}">
        <p14:creationId xmlns:p14="http://schemas.microsoft.com/office/powerpoint/2010/main" val="138546174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a:solidFill>
                <a:prstClr val="white"/>
              </a:solidFill>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14D0E25-4112-4BFE-BAF8-E129B75960B0}" type="datetimeFigureOut">
              <a:rPr lang="en-GB" smtClean="0">
                <a:solidFill>
                  <a:srgbClr val="D4D2D0">
                    <a:shade val="50000"/>
                  </a:srgbClr>
                </a:solidFill>
              </a:rPr>
              <a:pPr/>
              <a:t>05/12/2013</a:t>
            </a:fld>
            <a:endParaRPr lang="en-GB">
              <a:solidFill>
                <a:srgbClr val="D4D2D0">
                  <a:shade val="50000"/>
                </a:srgbClr>
              </a:solidFill>
            </a:endParaRPr>
          </a:p>
        </p:txBody>
      </p:sp>
      <p:sp>
        <p:nvSpPr>
          <p:cNvPr id="5" name="Footer Placeholder 4"/>
          <p:cNvSpPr>
            <a:spLocks noGrp="1"/>
          </p:cNvSpPr>
          <p:nvPr>
            <p:ph type="ftr" sz="quarter" idx="11"/>
          </p:nvPr>
        </p:nvSpPr>
        <p:spPr/>
        <p:txBody>
          <a:bodyPr/>
          <a:lstStyle/>
          <a:p>
            <a:endParaRPr lang="en-GB">
              <a:solidFill>
                <a:srgbClr val="D4D2D0">
                  <a:shade val="50000"/>
                </a:srgbClr>
              </a:solidFill>
            </a:endParaRPr>
          </a:p>
        </p:txBody>
      </p:sp>
      <p:sp>
        <p:nvSpPr>
          <p:cNvPr id="6" name="Slide Number Placeholder 5"/>
          <p:cNvSpPr>
            <a:spLocks noGrp="1"/>
          </p:cNvSpPr>
          <p:nvPr>
            <p:ph type="sldNum" sz="quarter" idx="12"/>
          </p:nvPr>
        </p:nvSpPr>
        <p:spPr/>
        <p:txBody>
          <a:bodyPr/>
          <a:lstStyle/>
          <a:p>
            <a:fld id="{8369F896-7CC6-4398-8FDB-BE798F114B1F}" type="slidenum">
              <a:rPr lang="en-GB" smtClean="0">
                <a:solidFill>
                  <a:srgbClr val="D4D2D0">
                    <a:shade val="50000"/>
                  </a:srgbClr>
                </a:solidFill>
              </a:rPr>
              <a:pPr/>
              <a:t>‹#›</a:t>
            </a:fld>
            <a:endParaRPr lang="en-GB">
              <a:solidFill>
                <a:srgbClr val="D4D2D0">
                  <a:shade val="50000"/>
                </a:srgbClr>
              </a:solidFill>
            </a:endParaRPr>
          </a:p>
        </p:txBody>
      </p:sp>
    </p:spTree>
    <p:extLst>
      <p:ext uri="{BB962C8B-B14F-4D97-AF65-F5344CB8AC3E}">
        <p14:creationId xmlns:p14="http://schemas.microsoft.com/office/powerpoint/2010/main" val="2072324426"/>
      </p:ext>
    </p:extLst>
  </p:cSld>
  <p:clrMapOvr>
    <a:overrideClrMapping bg1="dk1" tx1="lt1" bg2="dk2" tx2="lt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14D0E25-4112-4BFE-BAF8-E129B75960B0}" type="datetimeFigureOut">
              <a:rPr lang="en-GB" smtClean="0">
                <a:solidFill>
                  <a:srgbClr val="D4D2D0">
                    <a:shade val="50000"/>
                  </a:srgbClr>
                </a:solidFill>
              </a:rPr>
              <a:pPr/>
              <a:t>05/12/2013</a:t>
            </a:fld>
            <a:endParaRPr lang="en-GB">
              <a:solidFill>
                <a:srgbClr val="D4D2D0">
                  <a:shade val="50000"/>
                </a:srgbClr>
              </a:solidFill>
            </a:endParaRPr>
          </a:p>
        </p:txBody>
      </p:sp>
      <p:sp>
        <p:nvSpPr>
          <p:cNvPr id="6" name="Footer Placeholder 5"/>
          <p:cNvSpPr>
            <a:spLocks noGrp="1"/>
          </p:cNvSpPr>
          <p:nvPr>
            <p:ph type="ftr" sz="quarter" idx="11"/>
          </p:nvPr>
        </p:nvSpPr>
        <p:spPr/>
        <p:txBody>
          <a:bodyPr/>
          <a:lstStyle/>
          <a:p>
            <a:endParaRPr lang="en-GB">
              <a:solidFill>
                <a:srgbClr val="D4D2D0">
                  <a:shade val="50000"/>
                </a:srgbClr>
              </a:solidFill>
            </a:endParaRPr>
          </a:p>
        </p:txBody>
      </p:sp>
      <p:sp>
        <p:nvSpPr>
          <p:cNvPr id="7" name="Slide Number Placeholder 6"/>
          <p:cNvSpPr>
            <a:spLocks noGrp="1"/>
          </p:cNvSpPr>
          <p:nvPr>
            <p:ph type="sldNum" sz="quarter" idx="12"/>
          </p:nvPr>
        </p:nvSpPr>
        <p:spPr/>
        <p:txBody>
          <a:bodyPr/>
          <a:lstStyle/>
          <a:p>
            <a:fld id="{8369F896-7CC6-4398-8FDB-BE798F114B1F}" type="slidenum">
              <a:rPr lang="en-GB" smtClean="0">
                <a:solidFill>
                  <a:srgbClr val="D4D2D0">
                    <a:shade val="50000"/>
                  </a:srgbClr>
                </a:solidFill>
              </a:rPr>
              <a:pPr/>
              <a:t>‹#›</a:t>
            </a:fld>
            <a:endParaRPr lang="en-GB">
              <a:solidFill>
                <a:srgbClr val="D4D2D0">
                  <a:shade val="50000"/>
                </a:srgbClr>
              </a:solidFill>
            </a:endParaRPr>
          </a:p>
        </p:txBody>
      </p:sp>
    </p:spTree>
    <p:extLst>
      <p:ext uri="{BB962C8B-B14F-4D97-AF65-F5344CB8AC3E}">
        <p14:creationId xmlns:p14="http://schemas.microsoft.com/office/powerpoint/2010/main" val="3494404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14D0E25-4112-4BFE-BAF8-E129B75960B0}" type="datetimeFigureOut">
              <a:rPr lang="en-GB" smtClean="0">
                <a:solidFill>
                  <a:srgbClr val="D4D2D0">
                    <a:shade val="50000"/>
                  </a:srgbClr>
                </a:solidFill>
              </a:rPr>
              <a:pPr/>
              <a:t>05/12/2013</a:t>
            </a:fld>
            <a:endParaRPr lang="en-GB">
              <a:solidFill>
                <a:srgbClr val="D4D2D0">
                  <a:shade val="50000"/>
                </a:srgbClr>
              </a:solidFill>
            </a:endParaRPr>
          </a:p>
        </p:txBody>
      </p:sp>
      <p:sp>
        <p:nvSpPr>
          <p:cNvPr id="8" name="Footer Placeholder 7"/>
          <p:cNvSpPr>
            <a:spLocks noGrp="1"/>
          </p:cNvSpPr>
          <p:nvPr>
            <p:ph type="ftr" sz="quarter" idx="11"/>
          </p:nvPr>
        </p:nvSpPr>
        <p:spPr/>
        <p:txBody>
          <a:bodyPr/>
          <a:lstStyle/>
          <a:p>
            <a:endParaRPr lang="en-GB">
              <a:solidFill>
                <a:srgbClr val="D4D2D0">
                  <a:shade val="50000"/>
                </a:srgbClr>
              </a:solidFill>
            </a:endParaRPr>
          </a:p>
        </p:txBody>
      </p:sp>
      <p:sp>
        <p:nvSpPr>
          <p:cNvPr id="9" name="Slide Number Placeholder 8"/>
          <p:cNvSpPr>
            <a:spLocks noGrp="1"/>
          </p:cNvSpPr>
          <p:nvPr>
            <p:ph type="sldNum" sz="quarter" idx="12"/>
          </p:nvPr>
        </p:nvSpPr>
        <p:spPr/>
        <p:txBody>
          <a:bodyPr/>
          <a:lstStyle/>
          <a:p>
            <a:fld id="{8369F896-7CC6-4398-8FDB-BE798F114B1F}" type="slidenum">
              <a:rPr lang="en-GB" smtClean="0">
                <a:solidFill>
                  <a:srgbClr val="D4D2D0">
                    <a:shade val="50000"/>
                  </a:srgbClr>
                </a:solidFill>
              </a:rPr>
              <a:pPr/>
              <a:t>‹#›</a:t>
            </a:fld>
            <a:endParaRPr lang="en-GB">
              <a:solidFill>
                <a:srgbClr val="D4D2D0">
                  <a:shade val="50000"/>
                </a:srgbClr>
              </a:solidFill>
            </a:endParaRPr>
          </a:p>
        </p:txBody>
      </p:sp>
    </p:spTree>
    <p:extLst>
      <p:ext uri="{BB962C8B-B14F-4D97-AF65-F5344CB8AC3E}">
        <p14:creationId xmlns:p14="http://schemas.microsoft.com/office/powerpoint/2010/main" val="272522010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614D0E25-4112-4BFE-BAF8-E129B75960B0}" type="datetimeFigureOut">
              <a:rPr lang="en-GB" smtClean="0">
                <a:solidFill>
                  <a:srgbClr val="D4D2D0">
                    <a:shade val="50000"/>
                  </a:srgbClr>
                </a:solidFill>
              </a:rPr>
              <a:pPr/>
              <a:t>05/12/2013</a:t>
            </a:fld>
            <a:endParaRPr lang="en-GB">
              <a:solidFill>
                <a:srgbClr val="D4D2D0">
                  <a:shade val="50000"/>
                </a:srgbClr>
              </a:solidFill>
            </a:endParaRPr>
          </a:p>
        </p:txBody>
      </p:sp>
      <p:sp>
        <p:nvSpPr>
          <p:cNvPr id="8" name="Slide Number Placeholder 7"/>
          <p:cNvSpPr>
            <a:spLocks noGrp="1"/>
          </p:cNvSpPr>
          <p:nvPr>
            <p:ph type="sldNum" sz="quarter" idx="11"/>
          </p:nvPr>
        </p:nvSpPr>
        <p:spPr/>
        <p:txBody>
          <a:bodyPr/>
          <a:lstStyle/>
          <a:p>
            <a:fld id="{8369F896-7CC6-4398-8FDB-BE798F114B1F}" type="slidenum">
              <a:rPr lang="en-GB" smtClean="0">
                <a:solidFill>
                  <a:srgbClr val="D4D2D0">
                    <a:shade val="50000"/>
                  </a:srgbClr>
                </a:solidFill>
              </a:rPr>
              <a:pPr/>
              <a:t>‹#›</a:t>
            </a:fld>
            <a:endParaRPr lang="en-GB">
              <a:solidFill>
                <a:srgbClr val="D4D2D0">
                  <a:shade val="50000"/>
                </a:srgbClr>
              </a:solidFill>
            </a:endParaRPr>
          </a:p>
        </p:txBody>
      </p:sp>
      <p:sp>
        <p:nvSpPr>
          <p:cNvPr id="9" name="Footer Placeholder 8"/>
          <p:cNvSpPr>
            <a:spLocks noGrp="1"/>
          </p:cNvSpPr>
          <p:nvPr>
            <p:ph type="ftr" sz="quarter" idx="12"/>
          </p:nvPr>
        </p:nvSpPr>
        <p:spPr/>
        <p:txBody>
          <a:bodyPr/>
          <a:lstStyle/>
          <a:p>
            <a:endParaRPr lang="en-GB">
              <a:solidFill>
                <a:srgbClr val="D4D2D0">
                  <a:shade val="50000"/>
                </a:srgbClr>
              </a:solidFill>
            </a:endParaRPr>
          </a:p>
        </p:txBody>
      </p:sp>
    </p:spTree>
    <p:extLst>
      <p:ext uri="{BB962C8B-B14F-4D97-AF65-F5344CB8AC3E}">
        <p14:creationId xmlns:p14="http://schemas.microsoft.com/office/powerpoint/2010/main" val="306993005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4D0E25-4112-4BFE-BAF8-E129B75960B0}" type="datetimeFigureOut">
              <a:rPr lang="en-GB" smtClean="0">
                <a:solidFill>
                  <a:srgbClr val="D4D2D0">
                    <a:shade val="50000"/>
                  </a:srgbClr>
                </a:solidFill>
              </a:rPr>
              <a:pPr/>
              <a:t>05/12/2013</a:t>
            </a:fld>
            <a:endParaRPr lang="en-GB">
              <a:solidFill>
                <a:srgbClr val="D4D2D0">
                  <a:shade val="50000"/>
                </a:srgbClr>
              </a:solidFill>
            </a:endParaRPr>
          </a:p>
        </p:txBody>
      </p:sp>
      <p:sp>
        <p:nvSpPr>
          <p:cNvPr id="3" name="Footer Placeholder 2"/>
          <p:cNvSpPr>
            <a:spLocks noGrp="1"/>
          </p:cNvSpPr>
          <p:nvPr>
            <p:ph type="ftr" sz="quarter" idx="11"/>
          </p:nvPr>
        </p:nvSpPr>
        <p:spPr/>
        <p:txBody>
          <a:bodyPr/>
          <a:lstStyle/>
          <a:p>
            <a:endParaRPr lang="en-GB">
              <a:solidFill>
                <a:srgbClr val="D4D2D0">
                  <a:shade val="50000"/>
                </a:srgbClr>
              </a:solidFill>
            </a:endParaRPr>
          </a:p>
        </p:txBody>
      </p:sp>
      <p:sp>
        <p:nvSpPr>
          <p:cNvPr id="4" name="Slide Number Placeholder 3"/>
          <p:cNvSpPr>
            <a:spLocks noGrp="1"/>
          </p:cNvSpPr>
          <p:nvPr>
            <p:ph type="sldNum" sz="quarter" idx="12"/>
          </p:nvPr>
        </p:nvSpPr>
        <p:spPr/>
        <p:txBody>
          <a:bodyPr/>
          <a:lstStyle/>
          <a:p>
            <a:fld id="{8369F896-7CC6-4398-8FDB-BE798F114B1F}" type="slidenum">
              <a:rPr lang="en-GB" smtClean="0">
                <a:solidFill>
                  <a:srgbClr val="D4D2D0">
                    <a:shade val="50000"/>
                  </a:srgbClr>
                </a:solidFill>
              </a:rPr>
              <a:pPr/>
              <a:t>‹#›</a:t>
            </a:fld>
            <a:endParaRPr lang="en-GB">
              <a:solidFill>
                <a:srgbClr val="D4D2D0">
                  <a:shade val="50000"/>
                </a:srgbClr>
              </a:solidFill>
            </a:endParaRPr>
          </a:p>
        </p:txBody>
      </p:sp>
    </p:spTree>
    <p:extLst>
      <p:ext uri="{BB962C8B-B14F-4D97-AF65-F5344CB8AC3E}">
        <p14:creationId xmlns:p14="http://schemas.microsoft.com/office/powerpoint/2010/main" val="21411067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14D0E25-4112-4BFE-BAF8-E129B75960B0}" type="datetimeFigureOut">
              <a:rPr lang="en-GB" smtClean="0">
                <a:solidFill>
                  <a:srgbClr val="D4D2D0">
                    <a:shade val="50000"/>
                  </a:srgbClr>
                </a:solidFill>
              </a:rPr>
              <a:pPr/>
              <a:t>05/12/2013</a:t>
            </a:fld>
            <a:endParaRPr lang="en-GB">
              <a:solidFill>
                <a:srgbClr val="D4D2D0">
                  <a:shade val="50000"/>
                </a:srgbClr>
              </a:solidFill>
            </a:endParaRPr>
          </a:p>
        </p:txBody>
      </p:sp>
      <p:sp>
        <p:nvSpPr>
          <p:cNvPr id="6" name="Footer Placeholder 5"/>
          <p:cNvSpPr>
            <a:spLocks noGrp="1"/>
          </p:cNvSpPr>
          <p:nvPr>
            <p:ph type="ftr" sz="quarter" idx="11"/>
          </p:nvPr>
        </p:nvSpPr>
        <p:spPr/>
        <p:txBody>
          <a:bodyPr/>
          <a:lstStyle/>
          <a:p>
            <a:endParaRPr lang="en-GB">
              <a:solidFill>
                <a:srgbClr val="D4D2D0">
                  <a:shade val="50000"/>
                </a:srgbClr>
              </a:solidFill>
            </a:endParaRPr>
          </a:p>
        </p:txBody>
      </p:sp>
      <p:sp>
        <p:nvSpPr>
          <p:cNvPr id="7" name="Slide Number Placeholder 6"/>
          <p:cNvSpPr>
            <a:spLocks noGrp="1"/>
          </p:cNvSpPr>
          <p:nvPr>
            <p:ph type="sldNum" sz="quarter" idx="12"/>
          </p:nvPr>
        </p:nvSpPr>
        <p:spPr>
          <a:xfrm>
            <a:off x="8156448" y="6422064"/>
            <a:ext cx="762000" cy="365125"/>
          </a:xfrm>
        </p:spPr>
        <p:txBody>
          <a:bodyPr/>
          <a:lstStyle/>
          <a:p>
            <a:fld id="{8369F896-7CC6-4398-8FDB-BE798F114B1F}" type="slidenum">
              <a:rPr lang="en-GB" smtClean="0">
                <a:solidFill>
                  <a:srgbClr val="D4D2D0">
                    <a:shade val="50000"/>
                  </a:srgbClr>
                </a:solidFill>
              </a:rPr>
              <a:pPr/>
              <a:t>‹#›</a:t>
            </a:fld>
            <a:endParaRPr lang="en-GB">
              <a:solidFill>
                <a:srgbClr val="D4D2D0">
                  <a:shade val="50000"/>
                </a:srgbClr>
              </a:solidFill>
            </a:endParaRPr>
          </a:p>
        </p:txBody>
      </p:sp>
    </p:spTree>
    <p:extLst>
      <p:ext uri="{BB962C8B-B14F-4D97-AF65-F5344CB8AC3E}">
        <p14:creationId xmlns:p14="http://schemas.microsoft.com/office/powerpoint/2010/main" val="277636805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614D0E25-4112-4BFE-BAF8-E129B75960B0}" type="datetimeFigureOut">
              <a:rPr lang="en-GB" smtClean="0">
                <a:solidFill>
                  <a:srgbClr val="D4D2D0">
                    <a:shade val="50000"/>
                  </a:srgbClr>
                </a:solidFill>
              </a:rPr>
              <a:pPr/>
              <a:t>05/12/2013</a:t>
            </a:fld>
            <a:endParaRPr lang="en-GB">
              <a:solidFill>
                <a:srgbClr val="D4D2D0">
                  <a:shade val="50000"/>
                </a:srgbClr>
              </a:solidFill>
            </a:endParaRPr>
          </a:p>
        </p:txBody>
      </p:sp>
      <p:sp>
        <p:nvSpPr>
          <p:cNvPr id="6" name="Footer Placeholder 5"/>
          <p:cNvSpPr>
            <a:spLocks noGrp="1"/>
          </p:cNvSpPr>
          <p:nvPr>
            <p:ph type="ftr" sz="quarter" idx="11"/>
          </p:nvPr>
        </p:nvSpPr>
        <p:spPr/>
        <p:txBody>
          <a:bodyPr/>
          <a:lstStyle/>
          <a:p>
            <a:endParaRPr lang="en-GB">
              <a:solidFill>
                <a:srgbClr val="D4D2D0">
                  <a:shade val="50000"/>
                </a:srgbClr>
              </a:solidFill>
            </a:endParaRPr>
          </a:p>
        </p:txBody>
      </p:sp>
      <p:sp>
        <p:nvSpPr>
          <p:cNvPr id="7" name="Slide Number Placeholder 6"/>
          <p:cNvSpPr>
            <a:spLocks noGrp="1"/>
          </p:cNvSpPr>
          <p:nvPr>
            <p:ph type="sldNum" sz="quarter" idx="12"/>
          </p:nvPr>
        </p:nvSpPr>
        <p:spPr/>
        <p:txBody>
          <a:bodyPr/>
          <a:lstStyle/>
          <a:p>
            <a:fld id="{8369F896-7CC6-4398-8FDB-BE798F114B1F}" type="slidenum">
              <a:rPr lang="en-GB" smtClean="0">
                <a:solidFill>
                  <a:srgbClr val="D4D2D0">
                    <a:shade val="50000"/>
                  </a:srgbClr>
                </a:solidFill>
              </a:rPr>
              <a:pPr/>
              <a:t>‹#›</a:t>
            </a:fld>
            <a:endParaRPr lang="en-GB">
              <a:solidFill>
                <a:srgbClr val="D4D2D0">
                  <a:shade val="50000"/>
                </a:srgbClr>
              </a:solidFill>
            </a:endParaRPr>
          </a:p>
        </p:txBody>
      </p:sp>
    </p:spTree>
    <p:extLst>
      <p:ext uri="{BB962C8B-B14F-4D97-AF65-F5344CB8AC3E}">
        <p14:creationId xmlns:p14="http://schemas.microsoft.com/office/powerpoint/2010/main" val="420169695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14D0E25-4112-4BFE-BAF8-E129B75960B0}" type="datetimeFigureOut">
              <a:rPr lang="en-GB" smtClean="0">
                <a:solidFill>
                  <a:srgbClr val="D4D2D0">
                    <a:shade val="50000"/>
                  </a:srgbClr>
                </a:solidFill>
              </a:rPr>
              <a:pPr/>
              <a:t>05/12/2013</a:t>
            </a:fld>
            <a:endParaRPr lang="en-GB">
              <a:solidFill>
                <a:srgbClr val="D4D2D0">
                  <a:shade val="50000"/>
                </a:srgbClr>
              </a:solidFill>
            </a:endParaRPr>
          </a:p>
        </p:txBody>
      </p:sp>
      <p:sp>
        <p:nvSpPr>
          <p:cNvPr id="5" name="Footer Placeholder 4"/>
          <p:cNvSpPr>
            <a:spLocks noGrp="1"/>
          </p:cNvSpPr>
          <p:nvPr>
            <p:ph type="ftr" sz="quarter" idx="11"/>
          </p:nvPr>
        </p:nvSpPr>
        <p:spPr/>
        <p:txBody>
          <a:bodyPr/>
          <a:lstStyle/>
          <a:p>
            <a:endParaRPr lang="en-GB">
              <a:solidFill>
                <a:srgbClr val="D4D2D0">
                  <a:shade val="50000"/>
                </a:srgbClr>
              </a:solidFill>
            </a:endParaRPr>
          </a:p>
        </p:txBody>
      </p:sp>
      <p:sp>
        <p:nvSpPr>
          <p:cNvPr id="6" name="Slide Number Placeholder 5"/>
          <p:cNvSpPr>
            <a:spLocks noGrp="1"/>
          </p:cNvSpPr>
          <p:nvPr>
            <p:ph type="sldNum" sz="quarter" idx="12"/>
          </p:nvPr>
        </p:nvSpPr>
        <p:spPr/>
        <p:txBody>
          <a:bodyPr/>
          <a:lstStyle/>
          <a:p>
            <a:fld id="{8369F896-7CC6-4398-8FDB-BE798F114B1F}" type="slidenum">
              <a:rPr lang="en-GB" smtClean="0">
                <a:solidFill>
                  <a:srgbClr val="D4D2D0">
                    <a:shade val="50000"/>
                  </a:srgbClr>
                </a:solidFill>
              </a:rPr>
              <a:pPr/>
              <a:t>‹#›</a:t>
            </a:fld>
            <a:endParaRPr lang="en-GB">
              <a:solidFill>
                <a:srgbClr val="D4D2D0">
                  <a:shade val="50000"/>
                </a:srgbClr>
              </a:solidFill>
            </a:endParaRPr>
          </a:p>
        </p:txBody>
      </p:sp>
    </p:spTree>
    <p:extLst>
      <p:ext uri="{BB962C8B-B14F-4D97-AF65-F5344CB8AC3E}">
        <p14:creationId xmlns:p14="http://schemas.microsoft.com/office/powerpoint/2010/main" val="174463496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14D0E25-4112-4BFE-BAF8-E129B75960B0}" type="datetimeFigureOut">
              <a:rPr lang="en-GB" smtClean="0">
                <a:solidFill>
                  <a:srgbClr val="D4D2D0">
                    <a:shade val="50000"/>
                  </a:srgbClr>
                </a:solidFill>
              </a:rPr>
              <a:pPr/>
              <a:t>05/12/2013</a:t>
            </a:fld>
            <a:endParaRPr lang="en-GB">
              <a:solidFill>
                <a:srgbClr val="D4D2D0">
                  <a:shade val="50000"/>
                </a:srgbClr>
              </a:solidFill>
            </a:endParaRPr>
          </a:p>
        </p:txBody>
      </p:sp>
      <p:sp>
        <p:nvSpPr>
          <p:cNvPr id="5" name="Footer Placeholder 4"/>
          <p:cNvSpPr>
            <a:spLocks noGrp="1"/>
          </p:cNvSpPr>
          <p:nvPr>
            <p:ph type="ftr" sz="quarter" idx="11"/>
          </p:nvPr>
        </p:nvSpPr>
        <p:spPr/>
        <p:txBody>
          <a:bodyPr/>
          <a:lstStyle/>
          <a:p>
            <a:endParaRPr lang="en-GB">
              <a:solidFill>
                <a:srgbClr val="D4D2D0">
                  <a:shade val="50000"/>
                </a:srgbClr>
              </a:solidFill>
            </a:endParaRPr>
          </a:p>
        </p:txBody>
      </p:sp>
      <p:sp>
        <p:nvSpPr>
          <p:cNvPr id="6" name="Slide Number Placeholder 5"/>
          <p:cNvSpPr>
            <a:spLocks noGrp="1"/>
          </p:cNvSpPr>
          <p:nvPr>
            <p:ph type="sldNum" sz="quarter" idx="12"/>
          </p:nvPr>
        </p:nvSpPr>
        <p:spPr/>
        <p:txBody>
          <a:bodyPr/>
          <a:lstStyle/>
          <a:p>
            <a:fld id="{8369F896-7CC6-4398-8FDB-BE798F114B1F}" type="slidenum">
              <a:rPr lang="en-GB" smtClean="0">
                <a:solidFill>
                  <a:srgbClr val="D4D2D0">
                    <a:shade val="50000"/>
                  </a:srgbClr>
                </a:solidFill>
              </a:rPr>
              <a:pPr/>
              <a:t>‹#›</a:t>
            </a:fld>
            <a:endParaRPr lang="en-GB">
              <a:solidFill>
                <a:srgbClr val="D4D2D0">
                  <a:shade val="50000"/>
                </a:srgbClr>
              </a:solidFill>
            </a:endParaRPr>
          </a:p>
        </p:txBody>
      </p:sp>
    </p:spTree>
    <p:extLst>
      <p:ext uri="{BB962C8B-B14F-4D97-AF65-F5344CB8AC3E}">
        <p14:creationId xmlns:p14="http://schemas.microsoft.com/office/powerpoint/2010/main" val="895411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5.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5.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3.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94B97C-00CF-4C73-881D-8617EE6AB845}" type="datetimeFigureOut">
              <a:rPr lang="en-GB" smtClean="0">
                <a:solidFill>
                  <a:prstClr val="black">
                    <a:tint val="75000"/>
                  </a:prstClr>
                </a:solidFill>
              </a:rPr>
              <a:pPr/>
              <a:t>05/12/2013</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DF9A16-469A-4AAD-A734-A5B515F5157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73222623"/>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GB"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3823242C-D747-4ADD-80D8-99421268E3A8}" type="datetime1">
              <a:rPr lang="en-US" smtClean="0">
                <a:solidFill>
                  <a:srgbClr val="9E8E5C">
                    <a:lumMod val="60000"/>
                    <a:lumOff val="40000"/>
                  </a:srgbClr>
                </a:solidFill>
              </a:rPr>
              <a:pPr/>
              <a:t>12/5/2013</a:t>
            </a:fld>
            <a:endParaRPr lang="en-US" dirty="0">
              <a:solidFill>
                <a:srgbClr val="9E8E5C">
                  <a:lumMod val="60000"/>
                  <a:lumOff val="40000"/>
                </a:srgbClr>
              </a:solidFill>
            </a:endParaRP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dirty="0">
              <a:solidFill>
                <a:srgbClr val="9E8E5C">
                  <a:lumMod val="60000"/>
                  <a:lumOff val="40000"/>
                </a:srgbClr>
              </a:solidFill>
            </a:endParaRP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CF40B41D-FD10-4A38-B39B-626510BD49B7}" type="slidenum">
              <a:rPr lang="en-US" smtClean="0">
                <a:solidFill>
                  <a:srgbClr val="9E8E5C">
                    <a:lumMod val="60000"/>
                    <a:lumOff val="40000"/>
                  </a:srgbClr>
                </a:solidFill>
              </a:rPr>
              <a:pPr/>
              <a:t>‹#›</a:t>
            </a:fld>
            <a:endParaRPr lang="en-US" dirty="0">
              <a:solidFill>
                <a:srgbClr val="9E8E5C">
                  <a:lumMod val="60000"/>
                  <a:lumOff val="40000"/>
                </a:srgbClr>
              </a:solidFill>
            </a:endParaRPr>
          </a:p>
        </p:txBody>
      </p:sp>
    </p:spTree>
    <p:extLst>
      <p:ext uri="{BB962C8B-B14F-4D97-AF65-F5344CB8AC3E}">
        <p14:creationId xmlns:p14="http://schemas.microsoft.com/office/powerpoint/2010/main" val="568634948"/>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GB"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3823242C-D747-4ADD-80D8-99421268E3A8}" type="datetime1">
              <a:rPr lang="en-US" smtClean="0">
                <a:solidFill>
                  <a:srgbClr val="9E8E5C">
                    <a:lumMod val="60000"/>
                    <a:lumOff val="40000"/>
                  </a:srgbClr>
                </a:solidFill>
              </a:rPr>
              <a:pPr/>
              <a:t>12/5/2013</a:t>
            </a:fld>
            <a:endParaRPr lang="en-US" dirty="0">
              <a:solidFill>
                <a:srgbClr val="9E8E5C">
                  <a:lumMod val="60000"/>
                  <a:lumOff val="40000"/>
                </a:srgbClr>
              </a:solidFill>
            </a:endParaRP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dirty="0">
              <a:solidFill>
                <a:srgbClr val="9E8E5C">
                  <a:lumMod val="60000"/>
                  <a:lumOff val="40000"/>
                </a:srgbClr>
              </a:solidFill>
            </a:endParaRP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CF40B41D-FD10-4A38-B39B-626510BD49B7}" type="slidenum">
              <a:rPr lang="en-US" smtClean="0">
                <a:solidFill>
                  <a:srgbClr val="9E8E5C">
                    <a:lumMod val="60000"/>
                    <a:lumOff val="40000"/>
                  </a:srgbClr>
                </a:solidFill>
              </a:rPr>
              <a:pPr/>
              <a:t>‹#›</a:t>
            </a:fld>
            <a:endParaRPr lang="en-US" dirty="0">
              <a:solidFill>
                <a:srgbClr val="9E8E5C">
                  <a:lumMod val="60000"/>
                  <a:lumOff val="40000"/>
                </a:srgbClr>
              </a:solidFill>
            </a:endParaRPr>
          </a:p>
        </p:txBody>
      </p:sp>
    </p:spTree>
    <p:extLst>
      <p:ext uri="{BB962C8B-B14F-4D97-AF65-F5344CB8AC3E}">
        <p14:creationId xmlns:p14="http://schemas.microsoft.com/office/powerpoint/2010/main" val="895072316"/>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sldNum="0" hdr="0" ftr="0" dt="0"/>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F4466DA6-84C0-44FD-B8B5-0FBBB754F6BA}" type="datetimeFigureOut">
              <a:rPr lang="en-GB" smtClean="0"/>
              <a:pPr/>
              <a:t>05/12/2013</a:t>
            </a:fld>
            <a:endParaRPr lang="en-GB"/>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GB">
              <a:solidFill>
                <a:srgbClr val="94C600"/>
              </a:solidFill>
            </a:endParaRP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560DF494-CBB9-4BFD-812F-0EDCF03FB5ED}" type="slidenum">
              <a:rPr lang="en-GB" smtClean="0"/>
              <a:pPr/>
              <a:t>‹#›</a:t>
            </a:fld>
            <a:endParaRPr lang="en-GB"/>
          </a:p>
        </p:txBody>
      </p:sp>
    </p:spTree>
    <p:extLst>
      <p:ext uri="{BB962C8B-B14F-4D97-AF65-F5344CB8AC3E}">
        <p14:creationId xmlns:p14="http://schemas.microsoft.com/office/powerpoint/2010/main" val="2928479504"/>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F8D50606-6149-4FB7-A587-780FC03300C3}" type="datetimeFigureOut">
              <a:rPr lang="en-GB" smtClean="0"/>
              <a:pPr/>
              <a:t>05/12/2013</a:t>
            </a:fld>
            <a:endParaRPr lang="en-GB"/>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GB"/>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38FB559B-6434-48A8-A53C-6F956E72FEE7}" type="slidenum">
              <a:rPr lang="en-GB" smtClean="0"/>
              <a:pPr/>
              <a:t>‹#›</a:t>
            </a:fld>
            <a:endParaRPr lang="en-GB"/>
          </a:p>
        </p:txBody>
      </p:sp>
    </p:spTree>
    <p:extLst>
      <p:ext uri="{BB962C8B-B14F-4D97-AF65-F5344CB8AC3E}">
        <p14:creationId xmlns:p14="http://schemas.microsoft.com/office/powerpoint/2010/main" val="1776206683"/>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9423F7-6A92-4178-86B5-A038E9F94AEA}" type="datetimeFigureOut">
              <a:rPr lang="en-GB" smtClean="0">
                <a:solidFill>
                  <a:prstClr val="black">
                    <a:tint val="75000"/>
                  </a:prstClr>
                </a:solidFill>
              </a:rPr>
              <a:pPr/>
              <a:t>05/12/2013</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C34A53-CB3C-4A48-AA8D-7F3617D327E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700649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66A80DD7-7C46-407A-A477-7E22BDEE5F17}" type="datetimeFigureOut">
              <a:rPr lang="en-GB" smtClean="0">
                <a:solidFill>
                  <a:srgbClr val="DFE6D0"/>
                </a:solidFill>
              </a:rPr>
              <a:pPr/>
              <a:t>05/12/2013</a:t>
            </a:fld>
            <a:endParaRPr lang="en-GB">
              <a:solidFill>
                <a:srgbClr val="DFE6D0"/>
              </a:solidFill>
            </a:endParaRP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GB">
              <a:solidFill>
                <a:srgbClr val="DFE6D0"/>
              </a:solidFill>
            </a:endParaRP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D022C1B5-25B2-4C4A-9930-C5A4565280EE}" type="slidenum">
              <a:rPr lang="en-GB" smtClean="0">
                <a:solidFill>
                  <a:srgbClr val="DFE6D0"/>
                </a:solidFill>
              </a:rPr>
              <a:pPr/>
              <a:t>‹#›</a:t>
            </a:fld>
            <a:endParaRPr lang="en-GB">
              <a:solidFill>
                <a:srgbClr val="DFE6D0"/>
              </a:solidFill>
            </a:endParaRPr>
          </a:p>
        </p:txBody>
      </p:sp>
    </p:spTree>
    <p:extLst>
      <p:ext uri="{BB962C8B-B14F-4D97-AF65-F5344CB8AC3E}">
        <p14:creationId xmlns:p14="http://schemas.microsoft.com/office/powerpoint/2010/main" val="170263665"/>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53C858D3-1B4D-434D-AF79-056B3FDC5CE7}" type="slidenum">
              <a:rPr lang="en-GB">
                <a:solidFill>
                  <a:srgbClr val="000000"/>
                </a:solidFill>
              </a:rPr>
              <a:pPr fontAlgn="base">
                <a:spcBef>
                  <a:spcPct val="0"/>
                </a:spcBef>
                <a:spcAft>
                  <a:spcPct val="0"/>
                </a:spcAft>
              </a:pPr>
              <a:t>‹#›</a:t>
            </a:fld>
            <a:endParaRPr lang="en-GB">
              <a:solidFill>
                <a:srgbClr val="000000"/>
              </a:solidFill>
            </a:endParaRPr>
          </a:p>
        </p:txBody>
      </p:sp>
    </p:spTree>
    <p:extLst>
      <p:ext uri="{BB962C8B-B14F-4D97-AF65-F5344CB8AC3E}">
        <p14:creationId xmlns:p14="http://schemas.microsoft.com/office/powerpoint/2010/main" val="399781102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FB59C4A-0B5A-4F49-BBFB-5F2A7921F704}"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58734361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12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GB">
              <a:solidFill>
                <a:srgbClr val="000000"/>
              </a:solidFill>
            </a:endParaRPr>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GB">
              <a:solidFill>
                <a:srgbClr val="000000"/>
              </a:solidFill>
            </a:endParaRPr>
          </a:p>
        </p:txBody>
      </p:sp>
      <p:sp>
        <p:nvSpPr>
          <p:cNvPr id="112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DD3C1320-DBDC-4877-8EEC-DF8446F065C9}" type="slidenum">
              <a:rPr lang="en-GB">
                <a:solidFill>
                  <a:srgbClr val="000000"/>
                </a:solidFill>
              </a:rPr>
              <a:pPr fontAlgn="base">
                <a:spcBef>
                  <a:spcPct val="0"/>
                </a:spcBef>
                <a:spcAft>
                  <a:spcPct val="0"/>
                </a:spcAft>
              </a:pPr>
              <a:t>‹#›</a:t>
            </a:fld>
            <a:endParaRPr lang="en-GB">
              <a:solidFill>
                <a:srgbClr val="000000"/>
              </a:solidFill>
            </a:endParaRPr>
          </a:p>
        </p:txBody>
      </p:sp>
    </p:spTree>
    <p:extLst>
      <p:ext uri="{BB962C8B-B14F-4D97-AF65-F5344CB8AC3E}">
        <p14:creationId xmlns:p14="http://schemas.microsoft.com/office/powerpoint/2010/main" val="234747306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4FD531A5-35F6-417B-A5B3-40732752813C}" type="datetimeFigureOut">
              <a:rPr lang="en-GB" smtClean="0"/>
              <a:pPr/>
              <a:t>05/12/2013</a:t>
            </a:fld>
            <a:endParaRPr lang="en-GB"/>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GB"/>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A61B5052-4900-45D3-A760-FA251C58CA0B}" type="slidenum">
              <a:rPr lang="en-GB" smtClean="0">
                <a:solidFill>
                  <a:srgbClr val="8CADAE">
                    <a:shade val="75000"/>
                  </a:srgbClr>
                </a:solidFill>
              </a:rPr>
              <a:pPr/>
              <a:t>‹#›</a:t>
            </a:fld>
            <a:endParaRPr lang="en-GB">
              <a:solidFill>
                <a:srgbClr val="8CADAE">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390361588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lstStyle>
          <a:p>
            <a:fld id="{E9C32C8D-9B9B-49DE-A250-BA1BA4361BCD}" type="datetimeFigureOut">
              <a:rPr lang="en-GB" smtClean="0">
                <a:solidFill>
                  <a:prstClr val="black"/>
                </a:solidFill>
              </a:rPr>
              <a:pPr/>
              <a:t>05/12/2013</a:t>
            </a:fld>
            <a:endParaRPr lang="en-GB">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lstStyle>
          <a:p>
            <a:endParaRPr lang="en-GB">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lstStyle>
          <a:p>
            <a:fld id="{9D3F69D9-1BF1-4748-8D3E-1DC0717C306D}"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62815630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a:solidFill>
                <a:prstClr val="white"/>
              </a:solidFill>
            </a:endParaRPr>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614D0E25-4112-4BFE-BAF8-E129B75960B0}" type="datetimeFigureOut">
              <a:rPr lang="en-GB" smtClean="0">
                <a:solidFill>
                  <a:srgbClr val="D4D2D0">
                    <a:shade val="50000"/>
                  </a:srgbClr>
                </a:solidFill>
              </a:rPr>
              <a:pPr/>
              <a:t>05/12/2013</a:t>
            </a:fld>
            <a:endParaRPr lang="en-GB">
              <a:solidFill>
                <a:srgbClr val="D4D2D0">
                  <a:shade val="50000"/>
                </a:srgbClr>
              </a:solidFill>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GB">
              <a:solidFill>
                <a:srgbClr val="D4D2D0">
                  <a:shade val="50000"/>
                </a:srgbClr>
              </a:solidFill>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8369F896-7CC6-4398-8FDB-BE798F114B1F}" type="slidenum">
              <a:rPr lang="en-GB" smtClean="0">
                <a:solidFill>
                  <a:srgbClr val="D4D2D0">
                    <a:shade val="50000"/>
                  </a:srgbClr>
                </a:solidFill>
              </a:rPr>
              <a:pPr/>
              <a:t>‹#›</a:t>
            </a:fld>
            <a:endParaRPr lang="en-GB">
              <a:solidFill>
                <a:srgbClr val="D4D2D0">
                  <a:shade val="50000"/>
                </a:srgbClr>
              </a:solidFill>
            </a:endParaRPr>
          </a:p>
        </p:txBody>
      </p:sp>
    </p:spTree>
    <p:extLst>
      <p:ext uri="{BB962C8B-B14F-4D97-AF65-F5344CB8AC3E}">
        <p14:creationId xmlns:p14="http://schemas.microsoft.com/office/powerpoint/2010/main" val="4222821144"/>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a:solidFill>
                <a:prstClr val="white"/>
              </a:solidFill>
            </a:endParaRPr>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614D0E25-4112-4BFE-BAF8-E129B75960B0}" type="datetimeFigureOut">
              <a:rPr lang="en-GB" smtClean="0">
                <a:solidFill>
                  <a:srgbClr val="D4D2D0">
                    <a:shade val="50000"/>
                  </a:srgbClr>
                </a:solidFill>
              </a:rPr>
              <a:pPr/>
              <a:t>05/12/2013</a:t>
            </a:fld>
            <a:endParaRPr lang="en-GB">
              <a:solidFill>
                <a:srgbClr val="D4D2D0">
                  <a:shade val="50000"/>
                </a:srgbClr>
              </a:solidFill>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GB">
              <a:solidFill>
                <a:srgbClr val="D4D2D0">
                  <a:shade val="50000"/>
                </a:srgbClr>
              </a:solidFill>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8369F896-7CC6-4398-8FDB-BE798F114B1F}" type="slidenum">
              <a:rPr lang="en-GB" smtClean="0">
                <a:solidFill>
                  <a:srgbClr val="D4D2D0">
                    <a:shade val="50000"/>
                  </a:srgbClr>
                </a:solidFill>
              </a:rPr>
              <a:pPr/>
              <a:t>‹#›</a:t>
            </a:fld>
            <a:endParaRPr lang="en-GB">
              <a:solidFill>
                <a:srgbClr val="D4D2D0">
                  <a:shade val="50000"/>
                </a:srgbClr>
              </a:solidFill>
            </a:endParaRPr>
          </a:p>
        </p:txBody>
      </p:sp>
    </p:spTree>
    <p:extLst>
      <p:ext uri="{BB962C8B-B14F-4D97-AF65-F5344CB8AC3E}">
        <p14:creationId xmlns:p14="http://schemas.microsoft.com/office/powerpoint/2010/main" val="1456965310"/>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3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Weiner’s Attribution Theory</a:t>
            </a:r>
            <a:endParaRPr lang="en-GB" dirty="0"/>
          </a:p>
        </p:txBody>
      </p:sp>
      <p:sp>
        <p:nvSpPr>
          <p:cNvPr id="3" name="Subtitle 2"/>
          <p:cNvSpPr>
            <a:spLocks noGrp="1"/>
          </p:cNvSpPr>
          <p:nvPr>
            <p:ph type="subTitle" idx="1"/>
          </p:nvPr>
        </p:nvSpPr>
        <p:spPr/>
        <p:txBody>
          <a:bodyPr/>
          <a:lstStyle/>
          <a:p>
            <a:r>
              <a:rPr lang="en-GB" dirty="0" smtClean="0"/>
              <a:t>Lucy Crossley</a:t>
            </a:r>
            <a:endParaRPr lang="en-GB" dirty="0"/>
          </a:p>
        </p:txBody>
      </p:sp>
    </p:spTree>
    <p:extLst>
      <p:ext uri="{BB962C8B-B14F-4D97-AF65-F5344CB8AC3E}">
        <p14:creationId xmlns:p14="http://schemas.microsoft.com/office/powerpoint/2010/main" val="8511121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xmlns:mv="urn:schemas-microsoft-com:mac:vml">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8229600" cy="1066800"/>
          </a:xfrm>
        </p:spPr>
        <p:txBody>
          <a:bodyPr/>
          <a:lstStyle/>
          <a:p>
            <a:r>
              <a:rPr lang="en-GB" dirty="0" smtClean="0"/>
              <a:t>Attribution Theory</a:t>
            </a:r>
            <a:endParaRPr lang="en-GB" dirty="0"/>
          </a:p>
        </p:txBody>
      </p:sp>
      <p:sp>
        <p:nvSpPr>
          <p:cNvPr id="3" name="Content Placeholder 2"/>
          <p:cNvSpPr>
            <a:spLocks noGrp="1"/>
          </p:cNvSpPr>
          <p:nvPr>
            <p:ph idx="1"/>
          </p:nvPr>
        </p:nvSpPr>
        <p:spPr>
          <a:xfrm>
            <a:off x="457200" y="1600200"/>
            <a:ext cx="4258816" cy="4525963"/>
          </a:xfrm>
        </p:spPr>
        <p:txBody>
          <a:bodyPr>
            <a:normAutofit fontScale="92500" lnSpcReduction="20000"/>
          </a:bodyPr>
          <a:lstStyle/>
          <a:p>
            <a:pPr marL="0" indent="0">
              <a:buNone/>
            </a:pPr>
            <a:endParaRPr lang="en-GB" sz="2600" b="1" dirty="0" smtClean="0"/>
          </a:p>
          <a:p>
            <a:pPr marL="0" indent="0">
              <a:buNone/>
            </a:pPr>
            <a:r>
              <a:rPr lang="en-GB" sz="2600" b="1" dirty="0" smtClean="0"/>
              <a:t>Attribution</a:t>
            </a:r>
            <a:r>
              <a:rPr lang="en-GB" sz="2600" dirty="0" smtClean="0"/>
              <a:t> = Attribution theory identifies the reasons (attributions) given by performers to explain success and failure.</a:t>
            </a:r>
          </a:p>
          <a:p>
            <a:pPr marL="514350" indent="-514350">
              <a:buAutoNum type="arabicPeriod"/>
            </a:pPr>
            <a:r>
              <a:rPr lang="en-GB" sz="2600" dirty="0" smtClean="0"/>
              <a:t>Locus of causality = identifies the perceived cause of success or failure (external/internal).</a:t>
            </a:r>
          </a:p>
          <a:p>
            <a:pPr marL="514350" indent="-514350">
              <a:buAutoNum type="arabicPeriod"/>
            </a:pPr>
            <a:r>
              <a:rPr lang="en-GB" sz="2600" dirty="0" smtClean="0"/>
              <a:t>Stability = refers to the degree of permanence associated with the attribution factor.</a:t>
            </a:r>
          </a:p>
          <a:p>
            <a:pPr marL="0" indent="0">
              <a:buNone/>
            </a:pPr>
            <a:r>
              <a:rPr lang="en-GB" sz="1700" dirty="0" smtClean="0"/>
              <a:t> Control is also in the theory (3</a:t>
            </a:r>
            <a:r>
              <a:rPr lang="en-GB" sz="1700" baseline="30000" dirty="0" smtClean="0"/>
              <a:t>rd</a:t>
            </a:r>
            <a:r>
              <a:rPr lang="en-GB" sz="1700" dirty="0" smtClean="0"/>
              <a:t>)</a:t>
            </a:r>
            <a:endParaRPr lang="en-GB" sz="1700" dirty="0"/>
          </a:p>
        </p:txBody>
      </p:sp>
      <p:graphicFrame>
        <p:nvGraphicFramePr>
          <p:cNvPr id="4" name="Diagram 3"/>
          <p:cNvGraphicFramePr/>
          <p:nvPr>
            <p:extLst>
              <p:ext uri="{D42A27DB-BD31-4B8C-83A1-F6EECF244321}">
                <p14:modId xmlns:p14="http://schemas.microsoft.com/office/powerpoint/2010/main" val="3233505585"/>
              </p:ext>
            </p:extLst>
          </p:nvPr>
        </p:nvGraphicFramePr>
        <p:xfrm>
          <a:off x="5868144" y="2564904"/>
          <a:ext cx="3024336" cy="2047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804248" y="1233626"/>
            <a:ext cx="1080120" cy="646331"/>
          </a:xfrm>
          <a:prstGeom prst="rect">
            <a:avLst/>
          </a:prstGeom>
          <a:noFill/>
        </p:spPr>
        <p:txBody>
          <a:bodyPr wrap="square" rtlCol="0">
            <a:spAutoFit/>
          </a:bodyPr>
          <a:lstStyle/>
          <a:p>
            <a:pPr algn="ctr"/>
            <a:r>
              <a:rPr lang="en-GB" dirty="0" smtClean="0">
                <a:solidFill>
                  <a:prstClr val="white"/>
                </a:solidFill>
              </a:rPr>
              <a:t>Locus of causality</a:t>
            </a:r>
            <a:endParaRPr lang="en-GB" dirty="0">
              <a:solidFill>
                <a:prstClr val="white"/>
              </a:solidFill>
            </a:endParaRPr>
          </a:p>
        </p:txBody>
      </p:sp>
      <p:sp>
        <p:nvSpPr>
          <p:cNvPr id="6" name="TextBox 5"/>
          <p:cNvSpPr txBox="1"/>
          <p:nvPr/>
        </p:nvSpPr>
        <p:spPr>
          <a:xfrm>
            <a:off x="5940152" y="2132856"/>
            <a:ext cx="1224136" cy="369332"/>
          </a:xfrm>
          <a:prstGeom prst="rect">
            <a:avLst/>
          </a:prstGeom>
          <a:noFill/>
        </p:spPr>
        <p:txBody>
          <a:bodyPr wrap="square" rtlCol="0">
            <a:spAutoFit/>
          </a:bodyPr>
          <a:lstStyle/>
          <a:p>
            <a:r>
              <a:rPr lang="en-GB" dirty="0" smtClean="0">
                <a:solidFill>
                  <a:prstClr val="white"/>
                </a:solidFill>
              </a:rPr>
              <a:t>Internal</a:t>
            </a:r>
            <a:endParaRPr lang="en-GB" dirty="0">
              <a:solidFill>
                <a:prstClr val="white"/>
              </a:solidFill>
            </a:endParaRPr>
          </a:p>
        </p:txBody>
      </p:sp>
      <p:sp>
        <p:nvSpPr>
          <p:cNvPr id="7" name="TextBox 6"/>
          <p:cNvSpPr txBox="1"/>
          <p:nvPr/>
        </p:nvSpPr>
        <p:spPr>
          <a:xfrm>
            <a:off x="7884368" y="2132856"/>
            <a:ext cx="1332148" cy="369332"/>
          </a:xfrm>
          <a:prstGeom prst="rect">
            <a:avLst/>
          </a:prstGeom>
          <a:noFill/>
        </p:spPr>
        <p:txBody>
          <a:bodyPr wrap="square" rtlCol="0">
            <a:spAutoFit/>
          </a:bodyPr>
          <a:lstStyle/>
          <a:p>
            <a:r>
              <a:rPr lang="en-GB" dirty="0" smtClean="0">
                <a:solidFill>
                  <a:prstClr val="white"/>
                </a:solidFill>
              </a:rPr>
              <a:t>External</a:t>
            </a:r>
            <a:endParaRPr lang="en-GB" dirty="0">
              <a:solidFill>
                <a:prstClr val="white"/>
              </a:solidFill>
            </a:endParaRPr>
          </a:p>
        </p:txBody>
      </p:sp>
      <p:cxnSp>
        <p:nvCxnSpPr>
          <p:cNvPr id="9" name="Elbow Connector 8"/>
          <p:cNvCxnSpPr>
            <a:stCxn id="5" idx="1"/>
          </p:cNvCxnSpPr>
          <p:nvPr/>
        </p:nvCxnSpPr>
        <p:spPr>
          <a:xfrm rot="10800000" flipV="1">
            <a:off x="6300196" y="1556792"/>
            <a:ext cx="504053" cy="576062"/>
          </a:xfrm>
          <a:prstGeom prst="bentConnector2">
            <a:avLst/>
          </a:prstGeom>
          <a:ln>
            <a:tailEnd type="arrow"/>
          </a:ln>
        </p:spPr>
        <p:style>
          <a:lnRef idx="1">
            <a:schemeClr val="dk1"/>
          </a:lnRef>
          <a:fillRef idx="0">
            <a:schemeClr val="dk1"/>
          </a:fillRef>
          <a:effectRef idx="0">
            <a:schemeClr val="dk1"/>
          </a:effectRef>
          <a:fontRef idx="minor">
            <a:schemeClr val="tx1"/>
          </a:fontRef>
        </p:style>
      </p:cxnSp>
      <p:cxnSp>
        <p:nvCxnSpPr>
          <p:cNvPr id="12" name="Elbow Connector 11"/>
          <p:cNvCxnSpPr>
            <a:stCxn id="5" idx="3"/>
            <a:endCxn id="7" idx="0"/>
          </p:cNvCxnSpPr>
          <p:nvPr/>
        </p:nvCxnSpPr>
        <p:spPr>
          <a:xfrm>
            <a:off x="7884368" y="1556792"/>
            <a:ext cx="666074" cy="576064"/>
          </a:xfrm>
          <a:prstGeom prst="bentConnector2">
            <a:avLst/>
          </a:prstGeom>
          <a:ln>
            <a:tailEnd type="arrow"/>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4265966" y="3469177"/>
            <a:ext cx="1080120" cy="369332"/>
          </a:xfrm>
          <a:prstGeom prst="rect">
            <a:avLst/>
          </a:prstGeom>
          <a:noFill/>
        </p:spPr>
        <p:txBody>
          <a:bodyPr wrap="square" rtlCol="0">
            <a:spAutoFit/>
          </a:bodyPr>
          <a:lstStyle/>
          <a:p>
            <a:r>
              <a:rPr lang="en-GB" dirty="0" smtClean="0">
                <a:solidFill>
                  <a:prstClr val="white"/>
                </a:solidFill>
              </a:rPr>
              <a:t>Stability</a:t>
            </a:r>
            <a:endParaRPr lang="en-GB" dirty="0">
              <a:solidFill>
                <a:prstClr val="white"/>
              </a:solidFill>
            </a:endParaRPr>
          </a:p>
        </p:txBody>
      </p:sp>
      <p:sp>
        <p:nvSpPr>
          <p:cNvPr id="16" name="TextBox 15"/>
          <p:cNvSpPr txBox="1"/>
          <p:nvPr/>
        </p:nvSpPr>
        <p:spPr>
          <a:xfrm>
            <a:off x="4896036" y="2812286"/>
            <a:ext cx="900100" cy="369332"/>
          </a:xfrm>
          <a:prstGeom prst="rect">
            <a:avLst/>
          </a:prstGeom>
          <a:noFill/>
        </p:spPr>
        <p:txBody>
          <a:bodyPr wrap="square" rtlCol="0">
            <a:spAutoFit/>
          </a:bodyPr>
          <a:lstStyle/>
          <a:p>
            <a:r>
              <a:rPr lang="en-GB" dirty="0" smtClean="0">
                <a:solidFill>
                  <a:prstClr val="white"/>
                </a:solidFill>
              </a:rPr>
              <a:t>Stable</a:t>
            </a:r>
            <a:endParaRPr lang="en-GB" dirty="0">
              <a:solidFill>
                <a:prstClr val="white"/>
              </a:solidFill>
            </a:endParaRPr>
          </a:p>
        </p:txBody>
      </p:sp>
      <p:sp>
        <p:nvSpPr>
          <p:cNvPr id="17" name="TextBox 16"/>
          <p:cNvSpPr txBox="1"/>
          <p:nvPr/>
        </p:nvSpPr>
        <p:spPr>
          <a:xfrm>
            <a:off x="4842030" y="3979376"/>
            <a:ext cx="1008112" cy="369332"/>
          </a:xfrm>
          <a:prstGeom prst="rect">
            <a:avLst/>
          </a:prstGeom>
          <a:noFill/>
        </p:spPr>
        <p:txBody>
          <a:bodyPr wrap="square" rtlCol="0">
            <a:spAutoFit/>
          </a:bodyPr>
          <a:lstStyle/>
          <a:p>
            <a:r>
              <a:rPr lang="en-GB" dirty="0" smtClean="0">
                <a:solidFill>
                  <a:prstClr val="white"/>
                </a:solidFill>
              </a:rPr>
              <a:t>Unstable</a:t>
            </a:r>
            <a:endParaRPr lang="en-GB" dirty="0">
              <a:solidFill>
                <a:prstClr val="white"/>
              </a:solidFill>
            </a:endParaRPr>
          </a:p>
        </p:txBody>
      </p:sp>
      <p:cxnSp>
        <p:nvCxnSpPr>
          <p:cNvPr id="19" name="Elbow Connector 18"/>
          <p:cNvCxnSpPr>
            <a:endCxn id="16" idx="1"/>
          </p:cNvCxnSpPr>
          <p:nvPr/>
        </p:nvCxnSpPr>
        <p:spPr>
          <a:xfrm rot="5400000" flipH="1" flipV="1">
            <a:off x="4497905" y="3071047"/>
            <a:ext cx="472226" cy="324036"/>
          </a:xfrm>
          <a:prstGeom prst="bentConnector2">
            <a:avLst/>
          </a:prstGeom>
          <a:ln>
            <a:tailEnd type="arrow"/>
          </a:ln>
        </p:spPr>
        <p:style>
          <a:lnRef idx="1">
            <a:schemeClr val="dk1"/>
          </a:lnRef>
          <a:fillRef idx="0">
            <a:schemeClr val="dk1"/>
          </a:fillRef>
          <a:effectRef idx="0">
            <a:schemeClr val="dk1"/>
          </a:effectRef>
          <a:fontRef idx="minor">
            <a:schemeClr val="tx1"/>
          </a:fontRef>
        </p:style>
      </p:cxnSp>
      <p:cxnSp>
        <p:nvCxnSpPr>
          <p:cNvPr id="21" name="Elbow Connector 20"/>
          <p:cNvCxnSpPr>
            <a:endCxn id="17" idx="1"/>
          </p:cNvCxnSpPr>
          <p:nvPr/>
        </p:nvCxnSpPr>
        <p:spPr>
          <a:xfrm rot="16200000" flipH="1">
            <a:off x="4544249" y="3866261"/>
            <a:ext cx="325532" cy="270030"/>
          </a:xfrm>
          <a:prstGeom prst="bentConnector2">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881019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xmlns:mv="urn:schemas-microsoft-com:mac:vml">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476672"/>
            <a:ext cx="9144000" cy="4832092"/>
          </a:xfrm>
          <a:prstGeom prst="rect">
            <a:avLst/>
          </a:prstGeom>
          <a:solidFill>
            <a:schemeClr val="tx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1100" i="1" dirty="0" smtClean="0">
                <a:solidFill>
                  <a:srgbClr val="000000"/>
                </a:solidFill>
                <a:cs typeface="Times New Roman" pitchFamily="18" charset="0"/>
              </a:rPr>
              <a:t>An important assumption of attribution theory is that people will interpret their environment in such a way as to maintain a positive self-image.</a:t>
            </a:r>
            <a:r>
              <a:rPr lang="en-US" sz="1100" dirty="0" smtClean="0">
                <a:solidFill>
                  <a:srgbClr val="000000"/>
                </a:solidFill>
                <a:cs typeface="Times New Roman" pitchFamily="18" charset="0"/>
              </a:rPr>
              <a:t> That is, they will </a:t>
            </a:r>
            <a:r>
              <a:rPr lang="en-US" sz="1100" i="1" dirty="0" smtClean="0">
                <a:solidFill>
                  <a:srgbClr val="000000"/>
                </a:solidFill>
                <a:cs typeface="Times New Roman" pitchFamily="18" charset="0"/>
              </a:rPr>
              <a:t>attribute</a:t>
            </a:r>
            <a:r>
              <a:rPr lang="en-US" sz="1100" dirty="0" smtClean="0">
                <a:solidFill>
                  <a:srgbClr val="000000"/>
                </a:solidFill>
                <a:cs typeface="Times New Roman" pitchFamily="18" charset="0"/>
              </a:rPr>
              <a:t> their successes or failures to factors that will enable them to feel as good as possible about themselves. In general, this means that when learners succeed at an academic task, they are likely to want to attribute this success to their own efforts or abilities; but when they fail, they will want to attribute their failure to factors over which they have no control, such as bad teaching or bad luck.</a:t>
            </a:r>
            <a:endParaRPr lang="en-US" sz="1100" dirty="0" smtClean="0">
              <a:solidFill>
                <a:prstClr val="black"/>
              </a:solidFill>
              <a:cs typeface="Arial" pitchFamily="34" charset="0"/>
            </a:endParaRPr>
          </a:p>
          <a:p>
            <a:pPr eaLnBrk="0" fontAlgn="base" hangingPunct="0">
              <a:spcBef>
                <a:spcPct val="0"/>
              </a:spcBef>
              <a:spcAft>
                <a:spcPct val="0"/>
              </a:spcAft>
            </a:pPr>
            <a:r>
              <a:rPr lang="en-US" sz="1100" dirty="0" smtClean="0">
                <a:solidFill>
                  <a:srgbClr val="000000"/>
                </a:solidFill>
                <a:cs typeface="Times New Roman" pitchFamily="18" charset="0"/>
              </a:rPr>
              <a:t>The basic principle of attribution theory as it applies to motivation is that a person's own perceptions or attributions for success or failure determine the amount of effort the person will expend on that activity in the future.</a:t>
            </a:r>
            <a:endParaRPr lang="en-US" sz="1100" dirty="0" smtClean="0">
              <a:solidFill>
                <a:prstClr val="black"/>
              </a:solidFill>
              <a:cs typeface="Arial" pitchFamily="34" charset="0"/>
            </a:endParaRPr>
          </a:p>
          <a:p>
            <a:pPr eaLnBrk="0" fontAlgn="base" hangingPunct="0">
              <a:spcBef>
                <a:spcPct val="0"/>
              </a:spcBef>
              <a:spcAft>
                <a:spcPct val="0"/>
              </a:spcAft>
            </a:pPr>
            <a:r>
              <a:rPr lang="en-US" sz="1100" dirty="0" smtClean="0">
                <a:solidFill>
                  <a:srgbClr val="000000"/>
                </a:solidFill>
                <a:cs typeface="Times New Roman" pitchFamily="18" charset="0"/>
              </a:rPr>
              <a:t> </a:t>
            </a:r>
            <a:endParaRPr lang="en-US" sz="1100" dirty="0" smtClean="0">
              <a:solidFill>
                <a:prstClr val="black"/>
              </a:solidFill>
              <a:cs typeface="Arial" pitchFamily="34" charset="0"/>
            </a:endParaRPr>
          </a:p>
          <a:p>
            <a:pPr eaLnBrk="0" fontAlgn="base" hangingPunct="0">
              <a:spcBef>
                <a:spcPct val="0"/>
              </a:spcBef>
              <a:spcAft>
                <a:spcPct val="0"/>
              </a:spcAft>
            </a:pPr>
            <a:r>
              <a:rPr lang="en-US" sz="1100" dirty="0" smtClean="0">
                <a:solidFill>
                  <a:srgbClr val="000000"/>
                </a:solidFill>
                <a:cs typeface="Times New Roman" pitchFamily="18" charset="0"/>
              </a:rPr>
              <a:t>There are four factors related to attribution theory that influence motivation in education: ability, task difficulty, effort, and luck. In terms of the characteristics discussed previously, these four factors can be analyzed in the following way:</a:t>
            </a:r>
            <a:endParaRPr lang="en-US" sz="1100" dirty="0" smtClean="0">
              <a:solidFill>
                <a:prstClr val="black"/>
              </a:solidFill>
              <a:cs typeface="Arial" pitchFamily="34" charset="0"/>
            </a:endParaRPr>
          </a:p>
          <a:p>
            <a:pPr eaLnBrk="0" fontAlgn="base" hangingPunct="0">
              <a:spcBef>
                <a:spcPct val="0"/>
              </a:spcBef>
              <a:spcAft>
                <a:spcPct val="0"/>
              </a:spcAft>
            </a:pPr>
            <a:r>
              <a:rPr lang="en-US" sz="1100" dirty="0" smtClean="0">
                <a:solidFill>
                  <a:srgbClr val="000000"/>
                </a:solidFill>
                <a:cs typeface="Times New Roman" pitchFamily="18" charset="0"/>
              </a:rPr>
              <a:t> </a:t>
            </a:r>
            <a:endParaRPr lang="en-US" sz="1100" dirty="0" smtClean="0">
              <a:solidFill>
                <a:prstClr val="black"/>
              </a:solidFill>
              <a:cs typeface="Arial" pitchFamily="34" charset="0"/>
            </a:endParaRPr>
          </a:p>
          <a:p>
            <a:pPr eaLnBrk="0" fontAlgn="base" hangingPunct="0">
              <a:spcBef>
                <a:spcPct val="0"/>
              </a:spcBef>
              <a:spcAft>
                <a:spcPct val="0"/>
              </a:spcAft>
              <a:buFontTx/>
              <a:buChar char="•"/>
            </a:pPr>
            <a:r>
              <a:rPr lang="en-US" sz="1100" b="1" dirty="0" smtClean="0">
                <a:solidFill>
                  <a:prstClr val="black"/>
                </a:solidFill>
                <a:cs typeface="Arial" pitchFamily="34" charset="0"/>
              </a:rPr>
              <a:t>Ability</a:t>
            </a:r>
            <a:r>
              <a:rPr lang="en-US" sz="1100" dirty="0" smtClean="0">
                <a:solidFill>
                  <a:prstClr val="black"/>
                </a:solidFill>
                <a:cs typeface="Arial" pitchFamily="34" charset="0"/>
              </a:rPr>
              <a:t> is a relatively </a:t>
            </a:r>
            <a:r>
              <a:rPr lang="en-US" sz="1100" i="1" dirty="0" smtClean="0">
                <a:solidFill>
                  <a:prstClr val="black"/>
                </a:solidFill>
                <a:cs typeface="Arial" pitchFamily="34" charset="0"/>
              </a:rPr>
              <a:t>internal</a:t>
            </a:r>
            <a:r>
              <a:rPr lang="en-US" sz="1100" dirty="0" smtClean="0">
                <a:solidFill>
                  <a:prstClr val="black"/>
                </a:solidFill>
                <a:cs typeface="Arial" pitchFamily="34" charset="0"/>
              </a:rPr>
              <a:t> and </a:t>
            </a:r>
            <a:r>
              <a:rPr lang="en-US" sz="1100" i="1" dirty="0" smtClean="0">
                <a:solidFill>
                  <a:prstClr val="black"/>
                </a:solidFill>
                <a:cs typeface="Arial" pitchFamily="34" charset="0"/>
              </a:rPr>
              <a:t>stable</a:t>
            </a:r>
            <a:r>
              <a:rPr lang="en-US" sz="1100" dirty="0" smtClean="0">
                <a:solidFill>
                  <a:prstClr val="black"/>
                </a:solidFill>
                <a:cs typeface="Arial" pitchFamily="34" charset="0"/>
              </a:rPr>
              <a:t> factor over which the learner </a:t>
            </a:r>
            <a:r>
              <a:rPr lang="en-US" sz="1100" i="1" dirty="0" smtClean="0">
                <a:solidFill>
                  <a:prstClr val="black"/>
                </a:solidFill>
                <a:cs typeface="Arial" pitchFamily="34" charset="0"/>
              </a:rPr>
              <a:t>does not exercise much direct control</a:t>
            </a:r>
            <a:r>
              <a:rPr lang="en-US" sz="1100" dirty="0" smtClean="0">
                <a:solidFill>
                  <a:prstClr val="black"/>
                </a:solidFill>
                <a:cs typeface="Arial" pitchFamily="34" charset="0"/>
              </a:rPr>
              <a:t>.</a:t>
            </a:r>
            <a:br>
              <a:rPr lang="en-US" sz="1100" dirty="0" smtClean="0">
                <a:solidFill>
                  <a:prstClr val="black"/>
                </a:solidFill>
                <a:cs typeface="Arial" pitchFamily="34" charset="0"/>
              </a:rPr>
            </a:br>
            <a:r>
              <a:rPr lang="en-US" sz="1100" dirty="0" smtClean="0">
                <a:solidFill>
                  <a:prstClr val="black"/>
                </a:solidFill>
                <a:cs typeface="Arial" pitchFamily="34" charset="0"/>
              </a:rPr>
              <a:t/>
            </a:r>
            <a:br>
              <a:rPr lang="en-US" sz="1100" dirty="0" smtClean="0">
                <a:solidFill>
                  <a:prstClr val="black"/>
                </a:solidFill>
                <a:cs typeface="Arial" pitchFamily="34" charset="0"/>
              </a:rPr>
            </a:br>
            <a:endParaRPr lang="en-US" sz="1100" dirty="0" smtClean="0">
              <a:solidFill>
                <a:prstClr val="black"/>
              </a:solidFill>
              <a:cs typeface="Arial" pitchFamily="34" charset="0"/>
            </a:endParaRPr>
          </a:p>
          <a:p>
            <a:pPr eaLnBrk="0" fontAlgn="base" hangingPunct="0">
              <a:spcBef>
                <a:spcPct val="0"/>
              </a:spcBef>
              <a:spcAft>
                <a:spcPct val="0"/>
              </a:spcAft>
              <a:buFontTx/>
              <a:buChar char="•"/>
            </a:pPr>
            <a:r>
              <a:rPr lang="en-US" sz="1100" b="1" dirty="0" smtClean="0">
                <a:solidFill>
                  <a:prstClr val="black"/>
                </a:solidFill>
                <a:cs typeface="Arial" pitchFamily="34" charset="0"/>
              </a:rPr>
              <a:t>Task difficulty</a:t>
            </a:r>
            <a:r>
              <a:rPr lang="en-US" sz="1100" dirty="0" smtClean="0">
                <a:solidFill>
                  <a:prstClr val="black"/>
                </a:solidFill>
                <a:cs typeface="Arial" pitchFamily="34" charset="0"/>
              </a:rPr>
              <a:t> is an </a:t>
            </a:r>
            <a:r>
              <a:rPr lang="en-US" sz="1100" i="1" dirty="0" smtClean="0">
                <a:solidFill>
                  <a:prstClr val="black"/>
                </a:solidFill>
                <a:cs typeface="Arial" pitchFamily="34" charset="0"/>
              </a:rPr>
              <a:t>external</a:t>
            </a:r>
            <a:r>
              <a:rPr lang="en-US" sz="1100" dirty="0" smtClean="0">
                <a:solidFill>
                  <a:prstClr val="black"/>
                </a:solidFill>
                <a:cs typeface="Arial" pitchFamily="34" charset="0"/>
              </a:rPr>
              <a:t> and </a:t>
            </a:r>
            <a:r>
              <a:rPr lang="en-US" sz="1100" i="1" dirty="0" smtClean="0">
                <a:solidFill>
                  <a:prstClr val="black"/>
                </a:solidFill>
                <a:cs typeface="Arial" pitchFamily="34" charset="0"/>
              </a:rPr>
              <a:t>stable</a:t>
            </a:r>
            <a:r>
              <a:rPr lang="en-US" sz="1100" dirty="0" smtClean="0">
                <a:solidFill>
                  <a:prstClr val="black"/>
                </a:solidFill>
                <a:cs typeface="Arial" pitchFamily="34" charset="0"/>
              </a:rPr>
              <a:t> factor that is </a:t>
            </a:r>
            <a:r>
              <a:rPr lang="en-US" sz="1100" i="1" dirty="0" smtClean="0">
                <a:solidFill>
                  <a:prstClr val="black"/>
                </a:solidFill>
                <a:cs typeface="Arial" pitchFamily="34" charset="0"/>
              </a:rPr>
              <a:t>largely beyond the learner's control</a:t>
            </a:r>
            <a:r>
              <a:rPr lang="en-US" sz="1100" dirty="0" smtClean="0">
                <a:solidFill>
                  <a:prstClr val="black"/>
                </a:solidFill>
                <a:cs typeface="Arial" pitchFamily="34" charset="0"/>
              </a:rPr>
              <a:t>.</a:t>
            </a:r>
            <a:br>
              <a:rPr lang="en-US" sz="1100" dirty="0" smtClean="0">
                <a:solidFill>
                  <a:prstClr val="black"/>
                </a:solidFill>
                <a:cs typeface="Arial" pitchFamily="34" charset="0"/>
              </a:rPr>
            </a:br>
            <a:r>
              <a:rPr lang="en-US" sz="1100" dirty="0" smtClean="0">
                <a:solidFill>
                  <a:prstClr val="black"/>
                </a:solidFill>
                <a:cs typeface="Arial" pitchFamily="34" charset="0"/>
              </a:rPr>
              <a:t/>
            </a:r>
            <a:br>
              <a:rPr lang="en-US" sz="1100" dirty="0" smtClean="0">
                <a:solidFill>
                  <a:prstClr val="black"/>
                </a:solidFill>
                <a:cs typeface="Arial" pitchFamily="34" charset="0"/>
              </a:rPr>
            </a:br>
            <a:endParaRPr lang="en-US" sz="1100" dirty="0" smtClean="0">
              <a:solidFill>
                <a:prstClr val="black"/>
              </a:solidFill>
              <a:cs typeface="Arial" pitchFamily="34" charset="0"/>
            </a:endParaRPr>
          </a:p>
          <a:p>
            <a:pPr eaLnBrk="0" fontAlgn="base" hangingPunct="0">
              <a:spcBef>
                <a:spcPct val="0"/>
              </a:spcBef>
              <a:spcAft>
                <a:spcPct val="0"/>
              </a:spcAft>
              <a:buFontTx/>
              <a:buChar char="•"/>
            </a:pPr>
            <a:r>
              <a:rPr lang="en-US" sz="1100" b="1" dirty="0" smtClean="0">
                <a:solidFill>
                  <a:prstClr val="black"/>
                </a:solidFill>
                <a:cs typeface="Arial" pitchFamily="34" charset="0"/>
              </a:rPr>
              <a:t>Effort</a:t>
            </a:r>
            <a:r>
              <a:rPr lang="en-US" sz="1100" dirty="0" smtClean="0">
                <a:solidFill>
                  <a:prstClr val="black"/>
                </a:solidFill>
                <a:cs typeface="Arial" pitchFamily="34" charset="0"/>
              </a:rPr>
              <a:t> is an </a:t>
            </a:r>
            <a:r>
              <a:rPr lang="en-US" sz="1100" i="1" dirty="0" smtClean="0">
                <a:solidFill>
                  <a:prstClr val="black"/>
                </a:solidFill>
                <a:cs typeface="Arial" pitchFamily="34" charset="0"/>
              </a:rPr>
              <a:t>internal</a:t>
            </a:r>
            <a:r>
              <a:rPr lang="en-US" sz="1100" dirty="0" smtClean="0">
                <a:solidFill>
                  <a:prstClr val="black"/>
                </a:solidFill>
                <a:cs typeface="Arial" pitchFamily="34" charset="0"/>
              </a:rPr>
              <a:t> and </a:t>
            </a:r>
            <a:r>
              <a:rPr lang="en-US" sz="1100" i="1" dirty="0" smtClean="0">
                <a:solidFill>
                  <a:prstClr val="black"/>
                </a:solidFill>
                <a:cs typeface="Arial" pitchFamily="34" charset="0"/>
              </a:rPr>
              <a:t>unstable</a:t>
            </a:r>
            <a:r>
              <a:rPr lang="en-US" sz="1100" dirty="0" smtClean="0">
                <a:solidFill>
                  <a:prstClr val="black"/>
                </a:solidFill>
                <a:cs typeface="Arial" pitchFamily="34" charset="0"/>
              </a:rPr>
              <a:t> factor over which the learner </a:t>
            </a:r>
            <a:r>
              <a:rPr lang="en-US" sz="1100" i="1" dirty="0" smtClean="0">
                <a:solidFill>
                  <a:prstClr val="black"/>
                </a:solidFill>
                <a:cs typeface="Arial" pitchFamily="34" charset="0"/>
              </a:rPr>
              <a:t>can exercise a great deal of control</a:t>
            </a:r>
            <a:r>
              <a:rPr lang="en-US" sz="1100" dirty="0" smtClean="0">
                <a:solidFill>
                  <a:prstClr val="black"/>
                </a:solidFill>
                <a:cs typeface="Arial" pitchFamily="34" charset="0"/>
              </a:rPr>
              <a:t>.</a:t>
            </a:r>
            <a:br>
              <a:rPr lang="en-US" sz="1100" dirty="0" smtClean="0">
                <a:solidFill>
                  <a:prstClr val="black"/>
                </a:solidFill>
                <a:cs typeface="Arial" pitchFamily="34" charset="0"/>
              </a:rPr>
            </a:br>
            <a:r>
              <a:rPr lang="en-US" sz="1100" dirty="0" smtClean="0">
                <a:solidFill>
                  <a:prstClr val="black"/>
                </a:solidFill>
                <a:cs typeface="Arial" pitchFamily="34" charset="0"/>
              </a:rPr>
              <a:t/>
            </a:r>
            <a:br>
              <a:rPr lang="en-US" sz="1100" dirty="0" smtClean="0">
                <a:solidFill>
                  <a:prstClr val="black"/>
                </a:solidFill>
                <a:cs typeface="Arial" pitchFamily="34" charset="0"/>
              </a:rPr>
            </a:br>
            <a:endParaRPr lang="en-US" sz="1100" dirty="0" smtClean="0">
              <a:solidFill>
                <a:prstClr val="black"/>
              </a:solidFill>
              <a:cs typeface="Arial" pitchFamily="34" charset="0"/>
            </a:endParaRPr>
          </a:p>
          <a:p>
            <a:pPr eaLnBrk="0" fontAlgn="base" hangingPunct="0">
              <a:spcBef>
                <a:spcPct val="0"/>
              </a:spcBef>
              <a:spcAft>
                <a:spcPct val="0"/>
              </a:spcAft>
              <a:buFontTx/>
              <a:buChar char="•"/>
            </a:pPr>
            <a:r>
              <a:rPr lang="en-US" sz="1100" b="1" dirty="0" smtClean="0">
                <a:solidFill>
                  <a:prstClr val="black"/>
                </a:solidFill>
                <a:cs typeface="Arial" pitchFamily="34" charset="0"/>
              </a:rPr>
              <a:t>Luck</a:t>
            </a:r>
            <a:r>
              <a:rPr lang="en-US" sz="1100" dirty="0" smtClean="0">
                <a:solidFill>
                  <a:prstClr val="black"/>
                </a:solidFill>
                <a:cs typeface="Arial" pitchFamily="34" charset="0"/>
              </a:rPr>
              <a:t> is an </a:t>
            </a:r>
            <a:r>
              <a:rPr lang="en-US" sz="1100" i="1" dirty="0" smtClean="0">
                <a:solidFill>
                  <a:prstClr val="black"/>
                </a:solidFill>
                <a:cs typeface="Arial" pitchFamily="34" charset="0"/>
              </a:rPr>
              <a:t>external</a:t>
            </a:r>
            <a:r>
              <a:rPr lang="en-US" sz="1100" dirty="0" smtClean="0">
                <a:solidFill>
                  <a:prstClr val="black"/>
                </a:solidFill>
                <a:cs typeface="Arial" pitchFamily="34" charset="0"/>
              </a:rPr>
              <a:t> and </a:t>
            </a:r>
            <a:r>
              <a:rPr lang="en-US" sz="1100" i="1" dirty="0" smtClean="0">
                <a:solidFill>
                  <a:prstClr val="black"/>
                </a:solidFill>
                <a:cs typeface="Arial" pitchFamily="34" charset="0"/>
              </a:rPr>
              <a:t>unstable</a:t>
            </a:r>
            <a:r>
              <a:rPr lang="en-US" sz="1100" dirty="0" smtClean="0">
                <a:solidFill>
                  <a:prstClr val="black"/>
                </a:solidFill>
                <a:cs typeface="Arial" pitchFamily="34" charset="0"/>
              </a:rPr>
              <a:t> factor over which the learner exercises </a:t>
            </a:r>
            <a:r>
              <a:rPr lang="en-US" sz="1100" i="1" dirty="0" smtClean="0">
                <a:solidFill>
                  <a:prstClr val="black"/>
                </a:solidFill>
                <a:cs typeface="Arial" pitchFamily="34" charset="0"/>
              </a:rPr>
              <a:t>very little control</a:t>
            </a:r>
            <a:r>
              <a:rPr lang="en-US" sz="1100" dirty="0" smtClean="0">
                <a:solidFill>
                  <a:prstClr val="black"/>
                </a:solidFill>
                <a:cs typeface="Arial" pitchFamily="34" charset="0"/>
              </a:rPr>
              <a:t>.</a:t>
            </a:r>
            <a:br>
              <a:rPr lang="en-US" sz="1100" dirty="0" smtClean="0">
                <a:solidFill>
                  <a:prstClr val="black"/>
                </a:solidFill>
                <a:cs typeface="Arial" pitchFamily="34" charset="0"/>
              </a:rPr>
            </a:br>
            <a:endParaRPr lang="en-US" sz="1100" dirty="0" smtClean="0">
              <a:solidFill>
                <a:prstClr val="black"/>
              </a:solidFill>
              <a:cs typeface="Arial" pitchFamily="34" charset="0"/>
            </a:endParaRPr>
          </a:p>
          <a:p>
            <a:pPr eaLnBrk="0" fontAlgn="base" hangingPunct="0">
              <a:spcBef>
                <a:spcPct val="0"/>
              </a:spcBef>
              <a:spcAft>
                <a:spcPct val="0"/>
              </a:spcAft>
            </a:pPr>
            <a:r>
              <a:rPr lang="en-US" sz="1100" dirty="0" smtClean="0">
                <a:solidFill>
                  <a:srgbClr val="000000"/>
                </a:solidFill>
                <a:cs typeface="Times New Roman" pitchFamily="18" charset="0"/>
              </a:rPr>
              <a:t> </a:t>
            </a:r>
            <a:endParaRPr lang="en-US" sz="1100" dirty="0" smtClean="0">
              <a:solidFill>
                <a:prstClr val="black"/>
              </a:solidFill>
              <a:cs typeface="Arial" pitchFamily="34" charset="0"/>
            </a:endParaRPr>
          </a:p>
          <a:p>
            <a:pPr eaLnBrk="0" fontAlgn="base" hangingPunct="0">
              <a:spcBef>
                <a:spcPct val="0"/>
              </a:spcBef>
              <a:spcAft>
                <a:spcPct val="0"/>
              </a:spcAft>
            </a:pPr>
            <a:r>
              <a:rPr lang="en-US" sz="1100" dirty="0" smtClean="0">
                <a:solidFill>
                  <a:srgbClr val="000000"/>
                </a:solidFill>
                <a:cs typeface="Times New Roman" pitchFamily="18" charset="0"/>
              </a:rPr>
              <a:t>Note that it is the learner's </a:t>
            </a:r>
            <a:r>
              <a:rPr lang="en-US" sz="1100" i="1" dirty="0" smtClean="0">
                <a:solidFill>
                  <a:srgbClr val="000000"/>
                </a:solidFill>
                <a:cs typeface="Times New Roman" pitchFamily="18" charset="0"/>
              </a:rPr>
              <a:t>perception</a:t>
            </a:r>
            <a:r>
              <a:rPr lang="en-US" sz="1100" dirty="0" smtClean="0">
                <a:solidFill>
                  <a:srgbClr val="000000"/>
                </a:solidFill>
                <a:cs typeface="Times New Roman" pitchFamily="18" charset="0"/>
              </a:rPr>
              <a:t> that determines how attributions will influence future effort. A learner may believe that he is a "lucky person" - and for him luck would be an internal and stable characteristic over which he exercises little control. In other words, for this person "luck" is really what the preceding list calls an "ability" or personality characteristic. Likewise, a person may believe that she expended a great deal of effort, when in fact she did not, or that an objectively easy task was difficult. The basic principle of attribution theory as it applies to motivation is that </a:t>
            </a:r>
            <a:r>
              <a:rPr lang="en-US" sz="1100" i="1" dirty="0" smtClean="0">
                <a:solidFill>
                  <a:srgbClr val="000000"/>
                </a:solidFill>
                <a:cs typeface="Times New Roman" pitchFamily="18" charset="0"/>
              </a:rPr>
              <a:t>a person's own perceptions or attributions for success or failure determine the amount of effort the person will expend on that activity in the future</a:t>
            </a:r>
            <a:r>
              <a:rPr lang="en-US" sz="1100" dirty="0" smtClean="0">
                <a:solidFill>
                  <a:srgbClr val="000000"/>
                </a:solidFill>
                <a:cs typeface="Times New Roman" pitchFamily="18" charset="0"/>
              </a:rPr>
              <a:t>.</a:t>
            </a:r>
            <a:endParaRPr lang="en-US" sz="1100" dirty="0" smtClean="0">
              <a:solidFill>
                <a:prstClr val="black"/>
              </a:solidFill>
              <a:cs typeface="Arial" pitchFamily="34" charset="0"/>
            </a:endParaRPr>
          </a:p>
        </p:txBody>
      </p:sp>
    </p:spTree>
    <p:extLst>
      <p:ext uri="{BB962C8B-B14F-4D97-AF65-F5344CB8AC3E}">
        <p14:creationId xmlns:p14="http://schemas.microsoft.com/office/powerpoint/2010/main" val="960429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n-US"/>
          </a:p>
        </p:txBody>
      </p:sp>
      <p:pic>
        <p:nvPicPr>
          <p:cNvPr id="4110"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765175"/>
            <a:ext cx="6840538" cy="2462213"/>
          </a:xfrm>
          <a:prstGeom prst="rect">
            <a:avLst/>
          </a:prstGeom>
          <a:noFill/>
          <a:extLst>
            <a:ext uri="{909E8E84-426E-40DD-AFC4-6F175D3DCCD1}">
              <a14:hiddenFill xmlns:a14="http://schemas.microsoft.com/office/drawing/2010/main">
                <a:solidFill>
                  <a:srgbClr val="FFFFFF"/>
                </a:solidFill>
              </a14:hiddenFill>
            </a:ext>
          </a:extLst>
        </p:spPr>
      </p:pic>
      <p:sp>
        <p:nvSpPr>
          <p:cNvPr id="4111" name="Line 15"/>
          <p:cNvSpPr>
            <a:spLocks noChangeShapeType="1"/>
          </p:cNvSpPr>
          <p:nvPr/>
        </p:nvSpPr>
        <p:spPr bwMode="auto">
          <a:xfrm>
            <a:off x="6156325" y="2132013"/>
            <a:ext cx="0" cy="10810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4112" name="Line 16"/>
          <p:cNvSpPr>
            <a:spLocks noChangeShapeType="1"/>
          </p:cNvSpPr>
          <p:nvPr/>
        </p:nvSpPr>
        <p:spPr bwMode="auto">
          <a:xfrm>
            <a:off x="4716463" y="2420938"/>
            <a:ext cx="30241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4113" name="Line 17"/>
          <p:cNvSpPr>
            <a:spLocks noChangeShapeType="1"/>
          </p:cNvSpPr>
          <p:nvPr/>
        </p:nvSpPr>
        <p:spPr bwMode="auto">
          <a:xfrm>
            <a:off x="4716463" y="2132013"/>
            <a:ext cx="0" cy="10810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4114" name="Line 18"/>
          <p:cNvSpPr>
            <a:spLocks noChangeShapeType="1"/>
          </p:cNvSpPr>
          <p:nvPr/>
        </p:nvSpPr>
        <p:spPr bwMode="auto">
          <a:xfrm>
            <a:off x="3851275" y="2708275"/>
            <a:ext cx="38893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4115" name="Text Box 19"/>
          <p:cNvSpPr txBox="1">
            <a:spLocks noChangeArrowheads="1"/>
          </p:cNvSpPr>
          <p:nvPr/>
        </p:nvSpPr>
        <p:spPr bwMode="auto">
          <a:xfrm>
            <a:off x="468313" y="3573463"/>
            <a:ext cx="8280400" cy="15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GB" sz="3200">
                <a:solidFill>
                  <a:srgbClr val="000000"/>
                </a:solidFill>
              </a:rPr>
              <a:t>Control is considered a third dimension in the attribution model but does not play a role until attribution retraining</a:t>
            </a:r>
            <a:endParaRPr lang="en-US" sz="3200">
              <a:solidFill>
                <a:srgbClr val="000000"/>
              </a:solidFill>
            </a:endParaRPr>
          </a:p>
        </p:txBody>
      </p:sp>
    </p:spTree>
    <p:extLst>
      <p:ext uri="{BB962C8B-B14F-4D97-AF65-F5344CB8AC3E}">
        <p14:creationId xmlns:p14="http://schemas.microsoft.com/office/powerpoint/2010/main" val="1955164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706437"/>
          </a:xfrm>
        </p:spPr>
        <p:txBody>
          <a:bodyPr/>
          <a:lstStyle/>
          <a:p>
            <a:endParaRPr lang="en-US" sz="4000"/>
          </a:p>
        </p:txBody>
      </p:sp>
      <p:sp>
        <p:nvSpPr>
          <p:cNvPr id="5123" name="Rectangle 3"/>
          <p:cNvSpPr>
            <a:spLocks noGrp="1" noChangeArrowheads="1"/>
          </p:cNvSpPr>
          <p:nvPr>
            <p:ph type="body" idx="1"/>
          </p:nvPr>
        </p:nvSpPr>
        <p:spPr>
          <a:xfrm>
            <a:off x="457200" y="981075"/>
            <a:ext cx="8229600" cy="5145088"/>
          </a:xfrm>
        </p:spPr>
        <p:txBody>
          <a:bodyPr/>
          <a:lstStyle/>
          <a:p>
            <a:pPr>
              <a:lnSpc>
                <a:spcPct val="90000"/>
              </a:lnSpc>
            </a:pPr>
            <a:r>
              <a:rPr lang="en-GB" sz="2800"/>
              <a:t>The out come of a skill will cause a performer to make an attribution of why it failed or succeeded. </a:t>
            </a:r>
          </a:p>
          <a:p>
            <a:pPr>
              <a:lnSpc>
                <a:spcPct val="90000"/>
              </a:lnSpc>
            </a:pPr>
            <a:r>
              <a:rPr lang="en-GB" sz="2800"/>
              <a:t>The reason for failing or succeeding could be internal (e.g. ability) or external (e.g. the environment) </a:t>
            </a:r>
          </a:p>
          <a:p>
            <a:pPr>
              <a:lnSpc>
                <a:spcPct val="90000"/>
              </a:lnSpc>
            </a:pPr>
            <a:r>
              <a:rPr lang="en-GB" sz="2800"/>
              <a:t>Perosnality will play a part in whether failing demotivates or motivates them to do it again. (e.g. low or high NAF).</a:t>
            </a:r>
          </a:p>
          <a:p>
            <a:pPr>
              <a:lnSpc>
                <a:spcPct val="90000"/>
              </a:lnSpc>
            </a:pPr>
            <a:r>
              <a:rPr lang="en-GB" sz="2800"/>
              <a:t>Also if the skill was out of the performers control or not will affect how motivated or unmotivated they are. </a:t>
            </a:r>
          </a:p>
          <a:p>
            <a:pPr>
              <a:lnSpc>
                <a:spcPct val="90000"/>
              </a:lnSpc>
              <a:buFontTx/>
              <a:buNone/>
            </a:pPr>
            <a:endParaRPr lang="en-GB" sz="2800"/>
          </a:p>
          <a:p>
            <a:pPr>
              <a:lnSpc>
                <a:spcPct val="90000"/>
              </a:lnSpc>
            </a:pPr>
            <a:endParaRPr lang="en-GB" sz="2800"/>
          </a:p>
        </p:txBody>
      </p:sp>
    </p:spTree>
    <p:extLst>
      <p:ext uri="{BB962C8B-B14F-4D97-AF65-F5344CB8AC3E}">
        <p14:creationId xmlns:p14="http://schemas.microsoft.com/office/powerpoint/2010/main" val="39635014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b="1"/>
              <a:t>Success or Failure?</a:t>
            </a:r>
            <a:endParaRPr lang="en-US" b="1"/>
          </a:p>
        </p:txBody>
      </p:sp>
      <p:sp>
        <p:nvSpPr>
          <p:cNvPr id="5123" name="Rectangle 3"/>
          <p:cNvSpPr>
            <a:spLocks noGrp="1" noChangeArrowheads="1"/>
          </p:cNvSpPr>
          <p:nvPr>
            <p:ph type="body" idx="1"/>
          </p:nvPr>
        </p:nvSpPr>
        <p:spPr/>
        <p:txBody>
          <a:bodyPr/>
          <a:lstStyle/>
          <a:p>
            <a:r>
              <a:rPr lang="en-GB" sz="2000"/>
              <a:t>Coaches often put failure down to external causes (opposition were lucky), this helps maintain confidence, self-esteem and reassurance that achievement is a realistic expectation in the future.</a:t>
            </a:r>
          </a:p>
          <a:p>
            <a:r>
              <a:rPr lang="en-GB" sz="2000"/>
              <a:t>Internal attributions more commonly used to reinforce success (ability), this elevates confidence and higher achievement</a:t>
            </a:r>
          </a:p>
          <a:p>
            <a:r>
              <a:rPr lang="en-GB" sz="2000"/>
              <a:t>High achievers adopt </a:t>
            </a:r>
            <a:r>
              <a:rPr lang="en-GB" sz="2000" b="1"/>
              <a:t>attribution bias (internal- success, external- failure)</a:t>
            </a:r>
          </a:p>
          <a:p>
            <a:r>
              <a:rPr lang="en-GB" sz="2000"/>
              <a:t>Low achievers adopt </a:t>
            </a:r>
            <a:r>
              <a:rPr lang="en-GB" sz="2000" b="1"/>
              <a:t>avoidance behaviour (internal-failure, external- success)</a:t>
            </a:r>
          </a:p>
          <a:p>
            <a:r>
              <a:rPr lang="en-GB" sz="2000"/>
              <a:t>This affects participation levels as low achievers then tend to avoid activities where as high achievers who develop attribution bias persevere in the face of failure</a:t>
            </a:r>
            <a:endParaRPr lang="en-US" sz="2000"/>
          </a:p>
        </p:txBody>
      </p:sp>
    </p:spTree>
    <p:extLst>
      <p:ext uri="{BB962C8B-B14F-4D97-AF65-F5344CB8AC3E}">
        <p14:creationId xmlns:p14="http://schemas.microsoft.com/office/powerpoint/2010/main" val="13953593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imp.jpg"/>
          <p:cNvPicPr>
            <a:picLocks noChangeAspect="1"/>
          </p:cNvPicPr>
          <p:nvPr/>
        </p:nvPicPr>
        <p:blipFill>
          <a:blip r:embed="rId2">
            <a:alphaModFix amt="49000"/>
          </a:blip>
          <a:stretch>
            <a:fillRect/>
          </a:stretch>
        </p:blipFill>
        <p:spPr>
          <a:xfrm>
            <a:off x="0" y="27214"/>
            <a:ext cx="9144000" cy="6803571"/>
          </a:xfrm>
          <a:prstGeom prst="rect">
            <a:avLst/>
          </a:prstGeom>
        </p:spPr>
      </p:pic>
      <p:sp>
        <p:nvSpPr>
          <p:cNvPr id="6" name="Title 5"/>
          <p:cNvSpPr>
            <a:spLocks noGrp="1"/>
          </p:cNvSpPr>
          <p:nvPr>
            <p:ph type="title"/>
          </p:nvPr>
        </p:nvSpPr>
        <p:spPr>
          <a:xfrm>
            <a:off x="457200" y="274638"/>
            <a:ext cx="8229600" cy="106362"/>
          </a:xfrm>
        </p:spPr>
        <p:txBody>
          <a:bodyPr>
            <a:normAutofit fontScale="90000"/>
          </a:bodyPr>
          <a:lstStyle/>
          <a:p>
            <a:endParaRPr lang="en-US" dirty="0"/>
          </a:p>
        </p:txBody>
      </p:sp>
      <p:sp>
        <p:nvSpPr>
          <p:cNvPr id="7" name="Content Placeholder 6"/>
          <p:cNvSpPr>
            <a:spLocks noGrp="1"/>
          </p:cNvSpPr>
          <p:nvPr>
            <p:ph idx="1"/>
          </p:nvPr>
        </p:nvSpPr>
        <p:spPr>
          <a:xfrm>
            <a:off x="457200" y="533400"/>
            <a:ext cx="8229600" cy="5592763"/>
          </a:xfrm>
        </p:spPr>
        <p:txBody>
          <a:bodyPr/>
          <a:lstStyle/>
          <a:p>
            <a:pPr algn="ctr">
              <a:buNone/>
            </a:pPr>
            <a:endParaRPr lang="en-US" dirty="0" smtClean="0"/>
          </a:p>
          <a:p>
            <a:pPr algn="ctr">
              <a:buNone/>
            </a:pPr>
            <a:r>
              <a:rPr lang="en-US" dirty="0" smtClean="0">
                <a:solidFill>
                  <a:schemeClr val="bg1"/>
                </a:solidFill>
              </a:rPr>
              <a:t>Coach:</a:t>
            </a:r>
          </a:p>
          <a:p>
            <a:pPr algn="ctr">
              <a:buNone/>
            </a:pPr>
            <a:r>
              <a:rPr lang="en-US" sz="2800" i="1" dirty="0" smtClean="0"/>
              <a:t>We didn't lose the game; we just ran out of time.  </a:t>
            </a:r>
            <a:r>
              <a:rPr lang="en-US" sz="2400" i="1" dirty="0" smtClean="0"/>
              <a:t>Vince Lombardi</a:t>
            </a:r>
            <a:r>
              <a:rPr lang="en-GB" sz="2400" dirty="0" smtClean="0"/>
              <a:t> </a:t>
            </a:r>
            <a:endParaRPr lang="en-US" sz="2400" dirty="0" smtClean="0"/>
          </a:p>
          <a:p>
            <a:pPr algn="ctr">
              <a:buNone/>
            </a:pPr>
            <a:endParaRPr lang="en-US" dirty="0" smtClean="0"/>
          </a:p>
          <a:p>
            <a:pPr algn="ctr">
              <a:buNone/>
            </a:pPr>
            <a:r>
              <a:rPr lang="en-US" dirty="0" smtClean="0">
                <a:solidFill>
                  <a:schemeClr val="bg1"/>
                </a:solidFill>
              </a:rPr>
              <a:t>High Achievers:</a:t>
            </a:r>
          </a:p>
          <a:p>
            <a:pPr algn="ctr">
              <a:buNone/>
            </a:pPr>
            <a:r>
              <a:rPr lang="en-GB" sz="2800" i="1" dirty="0" smtClean="0"/>
              <a:t>‘If you even dream of beating me you'd better wake up and apologize’</a:t>
            </a:r>
            <a:br>
              <a:rPr lang="en-GB" sz="2800" i="1" dirty="0" smtClean="0"/>
            </a:br>
            <a:r>
              <a:rPr lang="en-GB" sz="2400" i="1" dirty="0" smtClean="0"/>
              <a:t>Muhammad Ali</a:t>
            </a:r>
          </a:p>
          <a:p>
            <a:pPr algn="ctr">
              <a:buNone/>
            </a:pPr>
            <a:endParaRPr lang="en-US" dirty="0" smtClean="0"/>
          </a:p>
          <a:p>
            <a:pPr algn="ct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20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20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20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2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Reasons for success and failure</a:t>
            </a:r>
            <a:endParaRPr lang="en-GB" dirty="0"/>
          </a:p>
        </p:txBody>
      </p:sp>
      <p:sp>
        <p:nvSpPr>
          <p:cNvPr id="3" name="Content Placeholder 2"/>
          <p:cNvSpPr>
            <a:spLocks noGrp="1"/>
          </p:cNvSpPr>
          <p:nvPr>
            <p:ph idx="1"/>
          </p:nvPr>
        </p:nvSpPr>
        <p:spPr/>
        <p:txBody>
          <a:bodyPr>
            <a:normAutofit fontScale="92500" lnSpcReduction="10000"/>
          </a:bodyPr>
          <a:lstStyle/>
          <a:p>
            <a:r>
              <a:rPr lang="en-GB" sz="2000" dirty="0" smtClean="0"/>
              <a:t>External factors take away the responsibility of the loss from the players, help to maintain</a:t>
            </a:r>
            <a:endParaRPr lang="en-GB" sz="2000" dirty="0"/>
          </a:p>
          <a:p>
            <a:pPr marL="514350" indent="-514350">
              <a:buFont typeface="+mj-lt"/>
              <a:buAutoNum type="arabicPeriod"/>
            </a:pPr>
            <a:r>
              <a:rPr lang="en-GB" sz="2000" dirty="0" smtClean="0"/>
              <a:t>Self esteem  </a:t>
            </a:r>
          </a:p>
          <a:p>
            <a:pPr marL="514350" indent="-514350">
              <a:buFont typeface="+mj-lt"/>
              <a:buAutoNum type="arabicPeriod"/>
            </a:pPr>
            <a:r>
              <a:rPr lang="en-GB" sz="2000" dirty="0" smtClean="0"/>
              <a:t>Sustain motivation</a:t>
            </a:r>
          </a:p>
          <a:p>
            <a:pPr marL="514350" indent="-514350">
              <a:buFont typeface="+mj-lt"/>
              <a:buAutoNum type="arabicPeriod"/>
            </a:pPr>
            <a:r>
              <a:rPr lang="en-GB" sz="2000" dirty="0" smtClean="0"/>
              <a:t>Restore pride &amp; confidence </a:t>
            </a:r>
          </a:p>
          <a:p>
            <a:r>
              <a:rPr lang="en-GB" sz="2000" dirty="0" smtClean="0"/>
              <a:t>Internal attributions should be used to reinforce success</a:t>
            </a:r>
          </a:p>
          <a:p>
            <a:pPr marL="514350" indent="-514350">
              <a:buAutoNum type="arabicPeriod"/>
            </a:pPr>
            <a:r>
              <a:rPr lang="en-GB" sz="2000" dirty="0" smtClean="0"/>
              <a:t>Elevate confidence</a:t>
            </a:r>
          </a:p>
          <a:p>
            <a:pPr marL="514350" indent="-514350">
              <a:buAutoNum type="arabicPeriod"/>
            </a:pPr>
            <a:r>
              <a:rPr lang="en-GB" sz="2000" dirty="0" smtClean="0"/>
              <a:t>Endorse future expectation of high achievement </a:t>
            </a:r>
          </a:p>
          <a:p>
            <a:r>
              <a:rPr lang="en-GB" sz="2000" dirty="0" smtClean="0"/>
              <a:t>High achievers or people who adopt approach behaviour tend to attribute their success  to internal factors and failure is put down to external factors = temporary setback (attribution bias) </a:t>
            </a:r>
            <a:r>
              <a:rPr lang="en-GB" sz="2000" dirty="0" smtClean="0">
                <a:solidFill>
                  <a:srgbClr val="FF0000"/>
                </a:solidFill>
              </a:rPr>
              <a:t>‘promote HABL’</a:t>
            </a:r>
          </a:p>
          <a:p>
            <a:r>
              <a:rPr lang="en-GB" sz="2000" dirty="0" smtClean="0"/>
              <a:t>Low achievers or people who adopt avoidance behaviour tend to attribute a lack of success to internal factors and attribute success to external factors = negative application of attribution ‘</a:t>
            </a:r>
            <a:r>
              <a:rPr lang="en-GB" sz="2000" dirty="0" smtClean="0">
                <a:solidFill>
                  <a:srgbClr val="FF0000"/>
                </a:solidFill>
              </a:rPr>
              <a:t>drop out of activity’</a:t>
            </a:r>
            <a:endParaRPr lang="en-GB" sz="2000" dirty="0">
              <a:solidFill>
                <a:srgbClr val="FF0000"/>
              </a:solidFill>
            </a:endParaRPr>
          </a:p>
        </p:txBody>
      </p:sp>
    </p:spTree>
    <p:extLst>
      <p:ext uri="{BB962C8B-B14F-4D97-AF65-F5344CB8AC3E}">
        <p14:creationId xmlns:p14="http://schemas.microsoft.com/office/powerpoint/2010/main" val="16564727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xmlns:mv="urn:schemas-microsoft-com:mac:vml">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Attribution retraining</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 changing the performers perception of the causes of failure. </a:t>
            </a:r>
            <a:endParaRPr lang="en-GB" dirty="0"/>
          </a:p>
          <a:p>
            <a:pPr marL="0" indent="0">
              <a:buNone/>
            </a:pPr>
            <a:r>
              <a:rPr lang="en-GB" dirty="0" smtClean="0"/>
              <a:t>INVOLVES FOCUSING THE REASON FOR FAILURE ONTO INTERNAL, UNSTABLE AND CONTROLLABLE FACTORS</a:t>
            </a:r>
          </a:p>
          <a:p>
            <a:r>
              <a:rPr lang="en-GB" dirty="0" smtClean="0"/>
              <a:t>Raises confidence </a:t>
            </a:r>
          </a:p>
          <a:p>
            <a:r>
              <a:rPr lang="en-GB" dirty="0" smtClean="0"/>
              <a:t>Convert avoidance behaviour into approach behaviour </a:t>
            </a:r>
          </a:p>
          <a:p>
            <a:r>
              <a:rPr lang="en-GB" dirty="0" smtClean="0"/>
              <a:t>Encourage mastery orientation within an individual </a:t>
            </a:r>
          </a:p>
          <a:p>
            <a:r>
              <a:rPr lang="en-GB" dirty="0" smtClean="0">
                <a:solidFill>
                  <a:srgbClr val="FF0000"/>
                </a:solidFill>
              </a:rPr>
              <a:t>Promotes HABL and lifelong participation</a:t>
            </a:r>
          </a:p>
          <a:p>
            <a:endParaRPr lang="en-GB" dirty="0" smtClean="0"/>
          </a:p>
        </p:txBody>
      </p:sp>
    </p:spTree>
    <p:extLst>
      <p:ext uri="{BB962C8B-B14F-4D97-AF65-F5344CB8AC3E}">
        <p14:creationId xmlns:p14="http://schemas.microsoft.com/office/powerpoint/2010/main" val="24532405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xmlns:mv="urn:schemas-microsoft-com:mac:vml">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928320"/>
          </a:xfrm>
        </p:spPr>
        <p:txBody>
          <a:bodyPr>
            <a:normAutofit/>
          </a:bodyPr>
          <a:lstStyle/>
          <a:p>
            <a:r>
              <a:rPr lang="en-GB" dirty="0" smtClean="0"/>
              <a:t>Belief that poor ability is cause of failure is changed to belief that lack of effort is cause.</a:t>
            </a:r>
            <a:endParaRPr lang="en-GB" dirty="0"/>
          </a:p>
          <a:p>
            <a:endParaRPr lang="en-GB" dirty="0" smtClean="0"/>
          </a:p>
          <a:p>
            <a:endParaRPr lang="en-GB" dirty="0"/>
          </a:p>
          <a:p>
            <a:r>
              <a:rPr lang="en-GB" dirty="0" smtClean="0"/>
              <a:t>Ability is a direct reflection of personal competence and cannot be changed by the individual.</a:t>
            </a:r>
          </a:p>
          <a:p>
            <a:r>
              <a:rPr lang="en-GB" dirty="0" smtClean="0"/>
              <a:t>Effort, however, is changeable as it is unstable and internal so that an individual can experience pride in any positive changes.</a:t>
            </a:r>
          </a:p>
          <a:p>
            <a:r>
              <a:rPr lang="en-GB" dirty="0" smtClean="0"/>
              <a:t>Effort can be controlled by the performer</a:t>
            </a:r>
          </a:p>
          <a:p>
            <a:pPr marL="0" indent="0">
              <a:buNone/>
            </a:pPr>
            <a:endParaRPr lang="en-GB" dirty="0"/>
          </a:p>
          <a:p>
            <a:r>
              <a:rPr lang="en-GB" dirty="0" smtClean="0"/>
              <a:t>Focus the reason for failure onto internal, unstable and controllable factors</a:t>
            </a:r>
            <a:endParaRPr lang="en-GB" dirty="0"/>
          </a:p>
        </p:txBody>
      </p:sp>
      <p:pic>
        <p:nvPicPr>
          <p:cNvPr id="1026" name="Picture 2" descr="http://thegradstudentway.com/blog/wp-content/uploads/2012/12/failure.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940152" y="1124744"/>
            <a:ext cx="1838325" cy="1247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70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Definition </a:t>
            </a:r>
            <a:endParaRPr lang="en-GB" dirty="0"/>
          </a:p>
        </p:txBody>
      </p:sp>
      <p:sp>
        <p:nvSpPr>
          <p:cNvPr id="3" name="Content Placeholder 2"/>
          <p:cNvSpPr>
            <a:spLocks noGrp="1"/>
          </p:cNvSpPr>
          <p:nvPr>
            <p:ph idx="1"/>
          </p:nvPr>
        </p:nvSpPr>
        <p:spPr/>
        <p:txBody>
          <a:bodyPr/>
          <a:lstStyle/>
          <a:p>
            <a:r>
              <a:rPr lang="en-GB" dirty="0" smtClean="0"/>
              <a:t>Changing the performers perception of the causes of failure.</a:t>
            </a:r>
          </a:p>
          <a:p>
            <a:r>
              <a:rPr lang="en-GB" dirty="0" smtClean="0"/>
              <a:t>The belief that poor ability is the cause of failure is changed to a belief that a lack of effort was the most important </a:t>
            </a:r>
            <a:r>
              <a:rPr lang="en-GB" dirty="0" err="1" smtClean="0"/>
              <a:t>attributional</a:t>
            </a:r>
            <a:r>
              <a:rPr lang="en-GB" dirty="0" smtClean="0"/>
              <a:t> factor in failure</a:t>
            </a:r>
          </a:p>
          <a:p>
            <a:r>
              <a:rPr lang="en-GB" dirty="0" smtClean="0"/>
              <a:t>http://www.youtube.com/watch?v=54Wm1L0kwJk </a:t>
            </a:r>
          </a:p>
          <a:p>
            <a:endParaRPr lang="en-GB" dirty="0"/>
          </a:p>
        </p:txBody>
      </p:sp>
    </p:spTree>
    <p:extLst>
      <p:ext uri="{BB962C8B-B14F-4D97-AF65-F5344CB8AC3E}">
        <p14:creationId xmlns:p14="http://schemas.microsoft.com/office/powerpoint/2010/main" val="31593726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lstStyle/>
          <a:p>
            <a:r>
              <a:rPr lang="en-GB" dirty="0" smtClean="0"/>
              <a:t>Attribution theory</a:t>
            </a:r>
            <a:endParaRPr lang="en-GB" dirty="0"/>
          </a:p>
        </p:txBody>
      </p:sp>
      <p:sp>
        <p:nvSpPr>
          <p:cNvPr id="3" name="Content Placeholder 2"/>
          <p:cNvSpPr>
            <a:spLocks noGrp="1"/>
          </p:cNvSpPr>
          <p:nvPr>
            <p:ph idx="1"/>
          </p:nvPr>
        </p:nvSpPr>
        <p:spPr>
          <a:xfrm>
            <a:off x="539552" y="2564904"/>
            <a:ext cx="8229600" cy="964704"/>
          </a:xfrm>
        </p:spPr>
        <p:txBody>
          <a:bodyPr>
            <a:normAutofit/>
          </a:bodyPr>
          <a:lstStyle/>
          <a:p>
            <a:pPr marL="0" indent="0">
              <a:buNone/>
            </a:pPr>
            <a:r>
              <a:rPr lang="en-GB" sz="2800" dirty="0" smtClean="0"/>
              <a:t>Identifies the reasons given by performers to explain success and failure</a:t>
            </a:r>
            <a:endParaRPr lang="en-GB" sz="2800" dirty="0"/>
          </a:p>
        </p:txBody>
      </p:sp>
    </p:spTree>
    <p:extLst>
      <p:ext uri="{BB962C8B-B14F-4D97-AF65-F5344CB8AC3E}">
        <p14:creationId xmlns:p14="http://schemas.microsoft.com/office/powerpoint/2010/main" val="30355278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C00000"/>
                </a:solidFill>
              </a:rPr>
              <a:t>Reasoning behind it</a:t>
            </a:r>
            <a:endParaRPr lang="en-GB" dirty="0">
              <a:solidFill>
                <a:srgbClr val="C00000"/>
              </a:solidFill>
            </a:endParaRPr>
          </a:p>
        </p:txBody>
      </p:sp>
      <p:sp>
        <p:nvSpPr>
          <p:cNvPr id="3" name="Content Placeholder 2"/>
          <p:cNvSpPr>
            <a:spLocks noGrp="1"/>
          </p:cNvSpPr>
          <p:nvPr>
            <p:ph idx="1"/>
          </p:nvPr>
        </p:nvSpPr>
        <p:spPr/>
        <p:txBody>
          <a:bodyPr>
            <a:normAutofit fontScale="92500" lnSpcReduction="10000"/>
          </a:bodyPr>
          <a:lstStyle/>
          <a:p>
            <a:r>
              <a:rPr lang="en-GB" dirty="0" smtClean="0">
                <a:solidFill>
                  <a:srgbClr val="FF3300"/>
                </a:solidFill>
              </a:rPr>
              <a:t>Ability</a:t>
            </a:r>
            <a:r>
              <a:rPr lang="en-GB" dirty="0" smtClean="0">
                <a:solidFill>
                  <a:srgbClr val="C00000"/>
                </a:solidFill>
              </a:rPr>
              <a:t> is an internal and stable attribution and also a direct reflection of personal competence which the individual has </a:t>
            </a:r>
            <a:r>
              <a:rPr lang="en-GB" dirty="0" smtClean="0">
                <a:solidFill>
                  <a:srgbClr val="FF3300"/>
                </a:solidFill>
              </a:rPr>
              <a:t>no way of changing</a:t>
            </a:r>
            <a:r>
              <a:rPr lang="en-GB" dirty="0" smtClean="0">
                <a:solidFill>
                  <a:srgbClr val="C00000"/>
                </a:solidFill>
              </a:rPr>
              <a:t>.</a:t>
            </a:r>
          </a:p>
          <a:p>
            <a:r>
              <a:rPr lang="en-GB" dirty="0" smtClean="0">
                <a:solidFill>
                  <a:srgbClr val="FF3300"/>
                </a:solidFill>
              </a:rPr>
              <a:t>Effort</a:t>
            </a:r>
            <a:r>
              <a:rPr lang="en-GB" dirty="0" smtClean="0">
                <a:solidFill>
                  <a:srgbClr val="C00000"/>
                </a:solidFill>
              </a:rPr>
              <a:t>, however, is unstable but still internal. This means it can be </a:t>
            </a:r>
            <a:r>
              <a:rPr lang="en-GB" dirty="0" smtClean="0">
                <a:solidFill>
                  <a:srgbClr val="FF3300"/>
                </a:solidFill>
              </a:rPr>
              <a:t>controlled</a:t>
            </a:r>
            <a:r>
              <a:rPr lang="en-GB" dirty="0" smtClean="0">
                <a:solidFill>
                  <a:srgbClr val="C00000"/>
                </a:solidFill>
              </a:rPr>
              <a:t> and someone can experience pride from any positive changes.</a:t>
            </a:r>
          </a:p>
          <a:p>
            <a:r>
              <a:rPr lang="en-GB" dirty="0" smtClean="0">
                <a:solidFill>
                  <a:srgbClr val="C00000"/>
                </a:solidFill>
              </a:rPr>
              <a:t>No control over failure underpins learned helplessness so attribution training focuses on failure being down to </a:t>
            </a:r>
            <a:r>
              <a:rPr lang="en-GB" dirty="0" smtClean="0">
                <a:solidFill>
                  <a:srgbClr val="FF3300"/>
                </a:solidFill>
              </a:rPr>
              <a:t>internal, unstable and controllable factors.</a:t>
            </a:r>
            <a:endParaRPr lang="en-GB" dirty="0">
              <a:solidFill>
                <a:srgbClr val="FF3300"/>
              </a:solidFill>
            </a:endParaRPr>
          </a:p>
        </p:txBody>
      </p:sp>
    </p:spTree>
    <p:extLst>
      <p:ext uri="{BB962C8B-B14F-4D97-AF65-F5344CB8AC3E}">
        <p14:creationId xmlns:p14="http://schemas.microsoft.com/office/powerpoint/2010/main" val="16886259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Interpretation using </a:t>
            </a:r>
            <a:r>
              <a:rPr lang="en-US" dirty="0" err="1" smtClean="0"/>
              <a:t>weiners</a:t>
            </a:r>
            <a:r>
              <a:rPr lang="en-US" dirty="0" smtClean="0"/>
              <a:t> model</a:t>
            </a:r>
            <a:endParaRPr lang="en-US" dirty="0"/>
          </a:p>
        </p:txBody>
      </p:sp>
      <p:sp>
        <p:nvSpPr>
          <p:cNvPr id="3" name="Content Placeholder 2"/>
          <p:cNvSpPr>
            <a:spLocks noGrp="1"/>
          </p:cNvSpPr>
          <p:nvPr>
            <p:ph idx="1"/>
          </p:nvPr>
        </p:nvSpPr>
        <p:spPr/>
        <p:txBody>
          <a:bodyPr>
            <a:normAutofit fontScale="92500"/>
          </a:bodyPr>
          <a:lstStyle/>
          <a:p>
            <a:r>
              <a:rPr lang="en-US" dirty="0" smtClean="0"/>
              <a:t>Ability isn't the problem as the individual has no way of changing it.</a:t>
            </a:r>
          </a:p>
          <a:p>
            <a:r>
              <a:rPr lang="en-US" dirty="0" smtClean="0"/>
              <a:t>Effort is changeable as it is unstable. But it is key as the performer can ultimately control it.</a:t>
            </a:r>
          </a:p>
          <a:p>
            <a:r>
              <a:rPr lang="en-US" dirty="0" smtClean="0"/>
              <a:t>It is a fear of having no control over failure that underpins learned helplessness.</a:t>
            </a:r>
          </a:p>
          <a:p>
            <a:r>
              <a:rPr lang="en-US" dirty="0" smtClean="0"/>
              <a:t>This retraining is therefore focuses on internal unstable and controllable factors as a reason for failure.</a:t>
            </a:r>
            <a:endParaRPr lang="en-US" dirty="0"/>
          </a:p>
        </p:txBody>
      </p:sp>
    </p:spTree>
    <p:extLst>
      <p:ext uri="{BB962C8B-B14F-4D97-AF65-F5344CB8AC3E}">
        <p14:creationId xmlns:p14="http://schemas.microsoft.com/office/powerpoint/2010/main" val="2361072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use it?</a:t>
            </a:r>
            <a:endParaRPr lang="en-US" dirty="0"/>
          </a:p>
        </p:txBody>
      </p:sp>
      <p:sp>
        <p:nvSpPr>
          <p:cNvPr id="3" name="Content Placeholder 2"/>
          <p:cNvSpPr>
            <a:spLocks noGrp="1"/>
          </p:cNvSpPr>
          <p:nvPr>
            <p:ph idx="1"/>
          </p:nvPr>
        </p:nvSpPr>
        <p:spPr/>
        <p:txBody>
          <a:bodyPr/>
          <a:lstStyle/>
          <a:p>
            <a:r>
              <a:rPr lang="en-US" dirty="0" smtClean="0"/>
              <a:t>Can help raise confidence</a:t>
            </a:r>
          </a:p>
          <a:p>
            <a:r>
              <a:rPr lang="en-US" dirty="0" smtClean="0"/>
              <a:t>Convert avoidance behavior into approach behavior and encourage mastery orientation.</a:t>
            </a:r>
          </a:p>
          <a:p>
            <a:r>
              <a:rPr lang="en-US" dirty="0" smtClean="0"/>
              <a:t>This will therefore promote lifelong sport participation.</a:t>
            </a:r>
            <a:endParaRPr lang="en-US" dirty="0"/>
          </a:p>
        </p:txBody>
      </p:sp>
    </p:spTree>
    <p:extLst>
      <p:ext uri="{BB962C8B-B14F-4D97-AF65-F5344CB8AC3E}">
        <p14:creationId xmlns:p14="http://schemas.microsoft.com/office/powerpoint/2010/main" val="35855034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GB" b="1"/>
              <a:t>Attribution Retraining</a:t>
            </a:r>
            <a:endParaRPr lang="en-US" b="1"/>
          </a:p>
        </p:txBody>
      </p:sp>
      <p:sp>
        <p:nvSpPr>
          <p:cNvPr id="6147" name="Rectangle 3"/>
          <p:cNvSpPr>
            <a:spLocks noGrp="1" noChangeArrowheads="1"/>
          </p:cNvSpPr>
          <p:nvPr>
            <p:ph type="body" idx="1"/>
          </p:nvPr>
        </p:nvSpPr>
        <p:spPr/>
        <p:txBody>
          <a:bodyPr/>
          <a:lstStyle/>
          <a:p>
            <a:r>
              <a:rPr lang="en-GB" sz="2400"/>
              <a:t>Involves changing a performers perception of the causes of failure from lack of ability to lack of effort</a:t>
            </a:r>
          </a:p>
          <a:p>
            <a:r>
              <a:rPr lang="en-GB" sz="2400"/>
              <a:t>Ability is a direct reflection of personal competence and therefore the individual cannot change it, whereas effort is changeable because it is unstable</a:t>
            </a:r>
          </a:p>
          <a:p>
            <a:r>
              <a:rPr lang="en-GB" sz="2400"/>
              <a:t>Effort is valuable as it can be controlled by the performer</a:t>
            </a:r>
          </a:p>
          <a:p>
            <a:r>
              <a:rPr lang="en-GB" sz="2400"/>
              <a:t>Focuses the reason for failure onto internal, unstable and controllable factors</a:t>
            </a:r>
          </a:p>
          <a:p>
            <a:r>
              <a:rPr lang="en-GB" sz="2400"/>
              <a:t>This process can help raise confidence and convert avoidance behaviour into approach behaviour</a:t>
            </a:r>
            <a:endParaRPr lang="en-US" sz="2400"/>
          </a:p>
        </p:txBody>
      </p:sp>
    </p:spTree>
    <p:extLst>
      <p:ext uri="{BB962C8B-B14F-4D97-AF65-F5344CB8AC3E}">
        <p14:creationId xmlns:p14="http://schemas.microsoft.com/office/powerpoint/2010/main" val="14896537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n-US"/>
          </a:p>
        </p:txBody>
      </p:sp>
      <p:pic>
        <p:nvPicPr>
          <p:cNvPr id="4099"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l="14566" t="37407" r="38976" b="22708"/>
          <a:stretch>
            <a:fillRect/>
          </a:stretch>
        </p:blipFill>
        <p:spPr>
          <a:xfrm>
            <a:off x="468313" y="692150"/>
            <a:ext cx="7993062" cy="5491163"/>
          </a:xfrm>
        </p:spPr>
      </p:pic>
    </p:spTree>
    <p:extLst>
      <p:ext uri="{BB962C8B-B14F-4D97-AF65-F5344CB8AC3E}">
        <p14:creationId xmlns:p14="http://schemas.microsoft.com/office/powerpoint/2010/main" val="36419515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GB" dirty="0"/>
              <a:t>E</a:t>
            </a:r>
            <a:r>
              <a:rPr lang="en-GB" dirty="0" smtClean="0"/>
              <a:t>ffect </a:t>
            </a:r>
            <a:r>
              <a:rPr lang="en-GB" dirty="0"/>
              <a:t>of failure or success. </a:t>
            </a:r>
          </a:p>
        </p:txBody>
      </p:sp>
      <p:sp>
        <p:nvSpPr>
          <p:cNvPr id="6147" name="Rectangle 3"/>
          <p:cNvSpPr>
            <a:spLocks noGrp="1" noChangeArrowheads="1"/>
          </p:cNvSpPr>
          <p:nvPr>
            <p:ph type="body" idx="1"/>
          </p:nvPr>
        </p:nvSpPr>
        <p:spPr/>
        <p:txBody>
          <a:bodyPr/>
          <a:lstStyle/>
          <a:p>
            <a:r>
              <a:rPr lang="en-GB"/>
              <a:t>Feelings such as shame and pride will increase or decrease depending on failure and success. </a:t>
            </a:r>
          </a:p>
          <a:p>
            <a:r>
              <a:rPr lang="en-GB"/>
              <a:t>In the future the performer may expect failure or success which could be good or bad depending on personality.</a:t>
            </a:r>
          </a:p>
          <a:p>
            <a:r>
              <a:rPr lang="en-GB"/>
              <a:t>Ultimately it will decrease or increase motivation, and so affect future behaviour. </a:t>
            </a:r>
          </a:p>
          <a:p>
            <a:endParaRPr lang="en-GB"/>
          </a:p>
        </p:txBody>
      </p:sp>
    </p:spTree>
    <p:extLst>
      <p:ext uri="{BB962C8B-B14F-4D97-AF65-F5344CB8AC3E}">
        <p14:creationId xmlns:p14="http://schemas.microsoft.com/office/powerpoint/2010/main" val="15627731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8313" y="260350"/>
            <a:ext cx="8229600" cy="1143000"/>
          </a:xfrm>
        </p:spPr>
        <p:txBody>
          <a:bodyPr/>
          <a:lstStyle/>
          <a:p>
            <a:r>
              <a:rPr lang="en-GB"/>
              <a:t>Sporting example:</a:t>
            </a:r>
          </a:p>
        </p:txBody>
      </p:sp>
      <p:pic>
        <p:nvPicPr>
          <p:cNvPr id="7171"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l="14372" t="36789" r="39221" b="15614"/>
          <a:stretch>
            <a:fillRect/>
          </a:stretch>
        </p:blipFill>
        <p:spPr>
          <a:xfrm>
            <a:off x="827088" y="1700213"/>
            <a:ext cx="7956550" cy="4489450"/>
          </a:xfrm>
        </p:spPr>
      </p:pic>
    </p:spTree>
    <p:extLst>
      <p:ext uri="{BB962C8B-B14F-4D97-AF65-F5344CB8AC3E}">
        <p14:creationId xmlns:p14="http://schemas.microsoft.com/office/powerpoint/2010/main" val="3097624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727-kate01.jpg"/>
          <p:cNvPicPr>
            <a:picLocks noChangeAspect="1"/>
          </p:cNvPicPr>
          <p:nvPr/>
        </p:nvPicPr>
        <p:blipFill>
          <a:blip r:embed="rId2"/>
          <a:stretch>
            <a:fillRect/>
          </a:stretch>
        </p:blipFill>
        <p:spPr>
          <a:xfrm>
            <a:off x="533400" y="457200"/>
            <a:ext cx="4620768" cy="5852160"/>
          </a:xfrm>
          <a:prstGeom prst="rect">
            <a:avLst/>
          </a:prstGeom>
        </p:spPr>
      </p:pic>
      <p:sp>
        <p:nvSpPr>
          <p:cNvPr id="5" name="Title 4"/>
          <p:cNvSpPr>
            <a:spLocks noGrp="1"/>
          </p:cNvSpPr>
          <p:nvPr>
            <p:ph type="title"/>
          </p:nvPr>
        </p:nvSpPr>
        <p:spPr>
          <a:xfrm>
            <a:off x="457200" y="274638"/>
            <a:ext cx="8229600" cy="45719"/>
          </a:xfrm>
        </p:spPr>
        <p:txBody>
          <a:bodyPr>
            <a:normAutofit fontScale="90000"/>
          </a:bodyPr>
          <a:lstStyle/>
          <a:p>
            <a:endParaRPr lang="en-US" dirty="0"/>
          </a:p>
        </p:txBody>
      </p:sp>
      <p:sp>
        <p:nvSpPr>
          <p:cNvPr id="6" name="Content Placeholder 5"/>
          <p:cNvSpPr>
            <a:spLocks noGrp="1"/>
          </p:cNvSpPr>
          <p:nvPr>
            <p:ph idx="1"/>
          </p:nvPr>
        </p:nvSpPr>
        <p:spPr>
          <a:xfrm>
            <a:off x="5257800" y="609600"/>
            <a:ext cx="3429000" cy="5516563"/>
          </a:xfrm>
        </p:spPr>
        <p:txBody>
          <a:bodyPr>
            <a:normAutofit/>
          </a:bodyPr>
          <a:lstStyle/>
          <a:p>
            <a:pPr algn="ctr">
              <a:buNone/>
            </a:pPr>
            <a:endParaRPr lang="en-GB" sz="2000" i="1" dirty="0" smtClean="0"/>
          </a:p>
          <a:p>
            <a:pPr algn="ctr">
              <a:buNone/>
            </a:pPr>
            <a:r>
              <a:rPr lang="en-GB" sz="2000" i="1" dirty="0" smtClean="0"/>
              <a:t>     </a:t>
            </a:r>
            <a:r>
              <a:rPr lang="en-GB" sz="2000" dirty="0" smtClean="0"/>
              <a:t>We are taught you must blame your father, your sisters, your brothers, the school, the teachers - but never blame yourself. It's never your fault. But it's always your fault, because if you wanted to change you're the one who has got to change.</a:t>
            </a:r>
          </a:p>
          <a:p>
            <a:pPr algn="ctr">
              <a:buNone/>
            </a:pPr>
            <a:endParaRPr lang="en-GB" sz="2000" i="1" dirty="0" smtClean="0"/>
          </a:p>
          <a:p>
            <a:pPr algn="ctr">
              <a:buNone/>
            </a:pPr>
            <a:r>
              <a:rPr lang="en-US" sz="1800" dirty="0" smtClean="0"/>
              <a:t>   Katharine Hepburn</a:t>
            </a:r>
            <a:endParaRPr lang="en-US" sz="1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h11_day08_tow_2661tahiti11robertson__large.jpg"/>
          <p:cNvPicPr>
            <a:picLocks noChangeAspect="1"/>
          </p:cNvPicPr>
          <p:nvPr/>
        </p:nvPicPr>
        <p:blipFill>
          <a:blip r:embed="rId2"/>
          <a:stretch>
            <a:fillRect/>
          </a:stretch>
        </p:blipFill>
        <p:spPr>
          <a:xfrm>
            <a:off x="0" y="386080"/>
            <a:ext cx="9144000" cy="6085840"/>
          </a:xfrm>
          <a:prstGeom prst="rect">
            <a:avLst/>
          </a:prstGeom>
        </p:spPr>
      </p:pic>
      <p:sp>
        <p:nvSpPr>
          <p:cNvPr id="28" name="Title 27"/>
          <p:cNvSpPr>
            <a:spLocks noGrp="1"/>
          </p:cNvSpPr>
          <p:nvPr>
            <p:ph type="title"/>
          </p:nvPr>
        </p:nvSpPr>
        <p:spPr>
          <a:xfrm>
            <a:off x="457200" y="274638"/>
            <a:ext cx="8229600" cy="106362"/>
          </a:xfrm>
        </p:spPr>
        <p:txBody>
          <a:bodyPr>
            <a:normAutofit fontScale="90000"/>
          </a:bodyPr>
          <a:lstStyle/>
          <a:p>
            <a:endParaRPr lang="en-US" dirty="0"/>
          </a:p>
        </p:txBody>
      </p:sp>
      <p:sp>
        <p:nvSpPr>
          <p:cNvPr id="29" name="Content Placeholder 28"/>
          <p:cNvSpPr>
            <a:spLocks noGrp="1"/>
          </p:cNvSpPr>
          <p:nvPr>
            <p:ph idx="1"/>
          </p:nvPr>
        </p:nvSpPr>
        <p:spPr>
          <a:xfrm>
            <a:off x="5791200" y="533400"/>
            <a:ext cx="2895600" cy="5592763"/>
          </a:xfrm>
        </p:spPr>
        <p:txBody>
          <a:bodyPr>
            <a:normAutofit/>
          </a:bodyPr>
          <a:lstStyle/>
          <a:p>
            <a:pPr algn="ctr">
              <a:buNone/>
            </a:pPr>
            <a:endParaRPr lang="en-US" sz="2400" dirty="0" smtClean="0"/>
          </a:p>
          <a:p>
            <a:pPr algn="ctr">
              <a:buNone/>
            </a:pPr>
            <a:endParaRPr lang="en-US" sz="2400" dirty="0" smtClean="0"/>
          </a:p>
          <a:p>
            <a:pPr algn="ctr">
              <a:buNone/>
            </a:pPr>
            <a:endParaRPr lang="en-US" sz="2400" dirty="0" smtClean="0">
              <a:solidFill>
                <a:schemeClr val="bg1"/>
              </a:solidFill>
            </a:endParaRPr>
          </a:p>
          <a:p>
            <a:pPr algn="ctr">
              <a:buNone/>
            </a:pPr>
            <a:r>
              <a:rPr lang="en-US" sz="2400" dirty="0" smtClean="0">
                <a:solidFill>
                  <a:schemeClr val="bg1"/>
                </a:solidFill>
              </a:rPr>
              <a:t>Shallow men believe in luck. Strong men believe in cause and effect.</a:t>
            </a:r>
          </a:p>
          <a:p>
            <a:pPr algn="ctr">
              <a:buNone/>
            </a:pPr>
            <a:endParaRPr lang="en-US" sz="2400" dirty="0" smtClean="0"/>
          </a:p>
          <a:p>
            <a:pPr algn="ctr">
              <a:buNone/>
            </a:pPr>
            <a:r>
              <a:rPr lang="en-US" sz="2000" dirty="0" smtClean="0"/>
              <a:t>Ralph Waldo Emerson</a:t>
            </a:r>
            <a:endParaRPr lang="en-US"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Weiner (1971)</a:t>
            </a:r>
            <a:endParaRPr lang="en-GB" dirty="0"/>
          </a:p>
        </p:txBody>
      </p:sp>
      <p:sp>
        <p:nvSpPr>
          <p:cNvPr id="3" name="Content Placeholder 2"/>
          <p:cNvSpPr>
            <a:spLocks noGrp="1"/>
          </p:cNvSpPr>
          <p:nvPr>
            <p:ph idx="1"/>
          </p:nvPr>
        </p:nvSpPr>
        <p:spPr/>
        <p:txBody>
          <a:bodyPr/>
          <a:lstStyle/>
          <a:p>
            <a:r>
              <a:rPr lang="en-GB" dirty="0" smtClean="0"/>
              <a:t> The theory looks at reasons given for success and failure</a:t>
            </a:r>
          </a:p>
          <a:p>
            <a:r>
              <a:rPr lang="en-GB" dirty="0" smtClean="0"/>
              <a:t>It has shown to have powerful implications for achievement-related behaviour</a:t>
            </a:r>
          </a:p>
          <a:p>
            <a:r>
              <a:rPr lang="en-GB" dirty="0" smtClean="0"/>
              <a:t>There are strong links between attribution and achievement motivation</a:t>
            </a:r>
            <a:endParaRPr lang="en-GB" dirty="0"/>
          </a:p>
        </p:txBody>
      </p:sp>
    </p:spTree>
    <p:extLst>
      <p:ext uri="{BB962C8B-B14F-4D97-AF65-F5344CB8AC3E}">
        <p14:creationId xmlns:p14="http://schemas.microsoft.com/office/powerpoint/2010/main" val="28765147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endParaRPr lang="en-US"/>
          </a:p>
        </p:txBody>
      </p:sp>
      <p:sp>
        <p:nvSpPr>
          <p:cNvPr id="5123" name="Rectangle 3"/>
          <p:cNvSpPr>
            <a:spLocks noGrp="1" noChangeArrowheads="1"/>
          </p:cNvSpPr>
          <p:nvPr>
            <p:ph type="body" idx="1"/>
          </p:nvPr>
        </p:nvSpPr>
        <p:spPr/>
        <p:txBody>
          <a:bodyPr/>
          <a:lstStyle/>
          <a:p>
            <a:r>
              <a:rPr lang="en-GB" sz="2800">
                <a:solidFill>
                  <a:schemeClr val="bg1"/>
                </a:solidFill>
              </a:rPr>
              <a:t>The Model has two dimensions, locus of causality and Stability.</a:t>
            </a:r>
          </a:p>
          <a:p>
            <a:endParaRPr lang="en-GB" sz="2800">
              <a:solidFill>
                <a:schemeClr val="bg1"/>
              </a:solidFill>
            </a:endParaRPr>
          </a:p>
          <a:p>
            <a:r>
              <a:rPr lang="en-GB" sz="2800">
                <a:solidFill>
                  <a:schemeClr val="bg1"/>
                </a:solidFill>
              </a:rPr>
              <a:t>The locus of causality dimension shows whether the attribution comes from internal or external factors. </a:t>
            </a:r>
          </a:p>
          <a:p>
            <a:r>
              <a:rPr lang="en-GB" sz="2800">
                <a:solidFill>
                  <a:schemeClr val="bg1"/>
                </a:solidFill>
              </a:rPr>
              <a:t>The stability dimension refers to whether the attribution is permanent and hard to change or whether it is temporary and easy to change</a:t>
            </a:r>
          </a:p>
        </p:txBody>
      </p:sp>
    </p:spTree>
    <p:extLst>
      <p:ext uri="{BB962C8B-B14F-4D97-AF65-F5344CB8AC3E}">
        <p14:creationId xmlns:p14="http://schemas.microsoft.com/office/powerpoint/2010/main" val="2431774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Weiner’s Attribution Theory</a:t>
            </a:r>
            <a:endParaRPr lang="en-GB" dirty="0"/>
          </a:p>
        </p:txBody>
      </p:sp>
      <p:graphicFrame>
        <p:nvGraphicFramePr>
          <p:cNvPr id="4" name="Table 3"/>
          <p:cNvGraphicFramePr>
            <a:graphicFrameLocks noGrp="1"/>
          </p:cNvGraphicFramePr>
          <p:nvPr/>
        </p:nvGraphicFramePr>
        <p:xfrm>
          <a:off x="4499992" y="4293096"/>
          <a:ext cx="3240360" cy="1944216"/>
        </p:xfrm>
        <a:graphic>
          <a:graphicData uri="http://schemas.openxmlformats.org/drawingml/2006/table">
            <a:tbl>
              <a:tblPr firstRow="1" bandRow="1">
                <a:tableStyleId>{5C22544A-7EE6-4342-B048-85BDC9FD1C3A}</a:tableStyleId>
              </a:tblPr>
              <a:tblGrid>
                <a:gridCol w="1620180"/>
                <a:gridCol w="1620180"/>
              </a:tblGrid>
              <a:tr h="972108">
                <a:tc>
                  <a:txBody>
                    <a:bodyPr/>
                    <a:lstStyle/>
                    <a:p>
                      <a:pPr algn="ctr"/>
                      <a:endParaRPr lang="en-GB" sz="1600" b="0" dirty="0" smtClean="0">
                        <a:solidFill>
                          <a:schemeClr val="tx1"/>
                        </a:solidFill>
                      </a:endParaRPr>
                    </a:p>
                    <a:p>
                      <a:pPr algn="ctr"/>
                      <a:r>
                        <a:rPr lang="en-GB" sz="1600" b="0" dirty="0" smtClean="0">
                          <a:solidFill>
                            <a:schemeClr val="tx1"/>
                          </a:solidFill>
                        </a:rPr>
                        <a:t>Ability</a:t>
                      </a:r>
                      <a:endParaRPr lang="en-GB" sz="1600" b="0" dirty="0">
                        <a:solidFill>
                          <a:schemeClr val="tx1"/>
                        </a:solidFill>
                      </a:endParaRPr>
                    </a:p>
                  </a:txBody>
                  <a:tcPr/>
                </a:tc>
                <a:tc>
                  <a:txBody>
                    <a:bodyPr/>
                    <a:lstStyle/>
                    <a:p>
                      <a:pPr algn="ctr"/>
                      <a:endParaRPr lang="en-GB" sz="1600" b="0" dirty="0" smtClean="0">
                        <a:solidFill>
                          <a:schemeClr val="tx1"/>
                        </a:solidFill>
                      </a:endParaRPr>
                    </a:p>
                    <a:p>
                      <a:pPr algn="ctr"/>
                      <a:r>
                        <a:rPr lang="en-GB" sz="1600" b="0" dirty="0" smtClean="0">
                          <a:solidFill>
                            <a:schemeClr val="tx1"/>
                          </a:solidFill>
                        </a:rPr>
                        <a:t>Task Difficulty</a:t>
                      </a:r>
                      <a:endParaRPr lang="en-GB" sz="1600" b="0" dirty="0">
                        <a:solidFill>
                          <a:schemeClr val="tx1"/>
                        </a:solidFill>
                      </a:endParaRPr>
                    </a:p>
                  </a:txBody>
                  <a:tcPr/>
                </a:tc>
              </a:tr>
              <a:tr h="972108">
                <a:tc>
                  <a:txBody>
                    <a:bodyPr/>
                    <a:lstStyle/>
                    <a:p>
                      <a:pPr algn="ctr"/>
                      <a:endParaRPr lang="en-GB" sz="1600" b="0" dirty="0" smtClean="0">
                        <a:solidFill>
                          <a:schemeClr val="tx1"/>
                        </a:solidFill>
                      </a:endParaRPr>
                    </a:p>
                    <a:p>
                      <a:pPr algn="ctr"/>
                      <a:r>
                        <a:rPr lang="en-GB" sz="1600" b="0" dirty="0" smtClean="0">
                          <a:solidFill>
                            <a:schemeClr val="tx1"/>
                          </a:solidFill>
                        </a:rPr>
                        <a:t>Effort</a:t>
                      </a:r>
                      <a:endParaRPr lang="en-GB" sz="1600" b="0" dirty="0">
                        <a:solidFill>
                          <a:schemeClr val="tx1"/>
                        </a:solidFill>
                      </a:endParaRPr>
                    </a:p>
                  </a:txBody>
                  <a:tcPr/>
                </a:tc>
                <a:tc>
                  <a:txBody>
                    <a:bodyPr/>
                    <a:lstStyle/>
                    <a:p>
                      <a:pPr algn="ctr"/>
                      <a:endParaRPr lang="en-GB" sz="1600" b="0" dirty="0" smtClean="0">
                        <a:solidFill>
                          <a:schemeClr val="tx1"/>
                        </a:solidFill>
                      </a:endParaRPr>
                    </a:p>
                    <a:p>
                      <a:pPr algn="ctr"/>
                      <a:r>
                        <a:rPr lang="en-GB" sz="1600" b="0" dirty="0" smtClean="0">
                          <a:solidFill>
                            <a:schemeClr val="tx1"/>
                          </a:solidFill>
                        </a:rPr>
                        <a:t>Luck</a:t>
                      </a:r>
                      <a:endParaRPr lang="en-GB" sz="1600" b="0" dirty="0">
                        <a:solidFill>
                          <a:schemeClr val="tx1"/>
                        </a:solidFill>
                      </a:endParaRPr>
                    </a:p>
                  </a:txBody>
                  <a:tcPr/>
                </a:tc>
              </a:tr>
            </a:tbl>
          </a:graphicData>
        </a:graphic>
      </p:graphicFrame>
      <p:sp>
        <p:nvSpPr>
          <p:cNvPr id="6" name="TextBox 5"/>
          <p:cNvSpPr txBox="1"/>
          <p:nvPr/>
        </p:nvSpPr>
        <p:spPr>
          <a:xfrm>
            <a:off x="611560" y="4509120"/>
            <a:ext cx="3456384" cy="1477328"/>
          </a:xfrm>
          <a:prstGeom prst="rect">
            <a:avLst/>
          </a:prstGeom>
          <a:noFill/>
        </p:spPr>
        <p:txBody>
          <a:bodyPr wrap="square" rtlCol="0">
            <a:spAutoFit/>
          </a:bodyPr>
          <a:lstStyle/>
          <a:p>
            <a:r>
              <a:rPr lang="en-GB" dirty="0" smtClean="0">
                <a:solidFill>
                  <a:prstClr val="black"/>
                </a:solidFill>
              </a:rPr>
              <a:t>		Stable</a:t>
            </a:r>
          </a:p>
          <a:p>
            <a:endParaRPr lang="en-GB" dirty="0">
              <a:solidFill>
                <a:prstClr val="black"/>
              </a:solidFill>
            </a:endParaRPr>
          </a:p>
          <a:p>
            <a:r>
              <a:rPr lang="en-GB" dirty="0" smtClean="0">
                <a:solidFill>
                  <a:prstClr val="black"/>
                </a:solidFill>
              </a:rPr>
              <a:t>Stability</a:t>
            </a:r>
          </a:p>
          <a:p>
            <a:endParaRPr lang="en-GB" dirty="0">
              <a:solidFill>
                <a:prstClr val="black"/>
              </a:solidFill>
            </a:endParaRPr>
          </a:p>
          <a:p>
            <a:r>
              <a:rPr lang="en-GB" dirty="0" smtClean="0">
                <a:solidFill>
                  <a:prstClr val="black"/>
                </a:solidFill>
              </a:rPr>
              <a:t>		Unstable</a:t>
            </a:r>
            <a:endParaRPr lang="en-GB" dirty="0">
              <a:solidFill>
                <a:prstClr val="black"/>
              </a:solidFill>
            </a:endParaRPr>
          </a:p>
        </p:txBody>
      </p:sp>
      <p:sp>
        <p:nvSpPr>
          <p:cNvPr id="7" name="TextBox 6"/>
          <p:cNvSpPr txBox="1"/>
          <p:nvPr/>
        </p:nvSpPr>
        <p:spPr>
          <a:xfrm>
            <a:off x="4644008" y="2708920"/>
            <a:ext cx="3096344" cy="1200329"/>
          </a:xfrm>
          <a:prstGeom prst="rect">
            <a:avLst/>
          </a:prstGeom>
          <a:noFill/>
        </p:spPr>
        <p:txBody>
          <a:bodyPr wrap="square" rtlCol="0">
            <a:spAutoFit/>
          </a:bodyPr>
          <a:lstStyle/>
          <a:p>
            <a:pPr algn="ctr"/>
            <a:r>
              <a:rPr lang="en-GB" dirty="0" smtClean="0">
                <a:solidFill>
                  <a:prstClr val="black"/>
                </a:solidFill>
              </a:rPr>
              <a:t>Locus of causality</a:t>
            </a:r>
          </a:p>
          <a:p>
            <a:pPr algn="ctr"/>
            <a:endParaRPr lang="en-GB" dirty="0">
              <a:solidFill>
                <a:prstClr val="black"/>
              </a:solidFill>
            </a:endParaRPr>
          </a:p>
          <a:p>
            <a:pPr algn="ctr"/>
            <a:endParaRPr lang="en-GB" dirty="0" smtClean="0">
              <a:solidFill>
                <a:prstClr val="black"/>
              </a:solidFill>
            </a:endParaRPr>
          </a:p>
          <a:p>
            <a:r>
              <a:rPr lang="en-GB" dirty="0" smtClean="0">
                <a:solidFill>
                  <a:prstClr val="black"/>
                </a:solidFill>
              </a:rPr>
              <a:t>Internal		External</a:t>
            </a:r>
            <a:endParaRPr lang="en-GB" dirty="0">
              <a:solidFill>
                <a:prstClr val="black"/>
              </a:solidFill>
            </a:endParaRPr>
          </a:p>
        </p:txBody>
      </p:sp>
      <p:sp>
        <p:nvSpPr>
          <p:cNvPr id="8" name="Bent-Up Arrow 7"/>
          <p:cNvSpPr/>
          <p:nvPr/>
        </p:nvSpPr>
        <p:spPr>
          <a:xfrm rot="10800000">
            <a:off x="4860032" y="2852936"/>
            <a:ext cx="360040" cy="64807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Bent-Up Arrow 8"/>
          <p:cNvSpPr/>
          <p:nvPr/>
        </p:nvSpPr>
        <p:spPr>
          <a:xfrm rot="5400000" flipH="1">
            <a:off x="1442670" y="4038050"/>
            <a:ext cx="432048" cy="1518204"/>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Bent-Up Arrow 10"/>
          <p:cNvSpPr/>
          <p:nvPr/>
        </p:nvSpPr>
        <p:spPr>
          <a:xfrm rot="5400000">
            <a:off x="1361562" y="4983254"/>
            <a:ext cx="510557" cy="1434497"/>
          </a:xfrm>
          <a:prstGeom prst="bentUpArrow">
            <a:avLst>
              <a:gd name="adj1" fmla="val 22764"/>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Bent-Up Arrow 11"/>
          <p:cNvSpPr/>
          <p:nvPr/>
        </p:nvSpPr>
        <p:spPr>
          <a:xfrm rot="10800000" flipH="1">
            <a:off x="7164288" y="2852936"/>
            <a:ext cx="360040" cy="64807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109248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Locus of Causality</a:t>
            </a:r>
            <a:endParaRPr lang="en-GB" dirty="0"/>
          </a:p>
        </p:txBody>
      </p:sp>
      <p:sp>
        <p:nvSpPr>
          <p:cNvPr id="3" name="Content Placeholder 2"/>
          <p:cNvSpPr>
            <a:spLocks noGrp="1"/>
          </p:cNvSpPr>
          <p:nvPr>
            <p:ph idx="1"/>
          </p:nvPr>
        </p:nvSpPr>
        <p:spPr>
          <a:xfrm>
            <a:off x="457200" y="1600200"/>
            <a:ext cx="8003232" cy="4525963"/>
          </a:xfrm>
        </p:spPr>
        <p:txBody>
          <a:bodyPr>
            <a:normAutofit lnSpcReduction="10000"/>
          </a:bodyPr>
          <a:lstStyle/>
          <a:p>
            <a:r>
              <a:rPr lang="en-GB" dirty="0" smtClean="0"/>
              <a:t>Indicates whether factors are </a:t>
            </a:r>
            <a:r>
              <a:rPr lang="en-GB" b="1" dirty="0" smtClean="0"/>
              <a:t>internal</a:t>
            </a:r>
            <a:r>
              <a:rPr lang="en-GB" dirty="0" smtClean="0"/>
              <a:t> or </a:t>
            </a:r>
            <a:r>
              <a:rPr lang="en-GB" b="1" dirty="0" smtClean="0"/>
              <a:t>external</a:t>
            </a:r>
          </a:p>
          <a:p>
            <a:pPr>
              <a:buNone/>
            </a:pPr>
            <a:endParaRPr lang="en-GB" b="1" dirty="0" smtClean="0"/>
          </a:p>
          <a:p>
            <a:r>
              <a:rPr lang="en-GB" dirty="0" smtClean="0"/>
              <a:t>Effort and ability represent </a:t>
            </a:r>
            <a:r>
              <a:rPr lang="en-GB" i="1" dirty="0" smtClean="0"/>
              <a:t>internal factors</a:t>
            </a:r>
          </a:p>
          <a:p>
            <a:r>
              <a:rPr lang="en-GB" dirty="0" smtClean="0"/>
              <a:t>Task difficulty and luck represent </a:t>
            </a:r>
            <a:r>
              <a:rPr lang="en-GB" i="1" dirty="0" smtClean="0"/>
              <a:t>external factors</a:t>
            </a:r>
          </a:p>
          <a:p>
            <a:pPr>
              <a:buNone/>
            </a:pPr>
            <a:endParaRPr lang="en-GB" i="1" dirty="0" smtClean="0"/>
          </a:p>
          <a:p>
            <a:r>
              <a:rPr lang="en-GB" dirty="0" smtClean="0"/>
              <a:t>External factors are also known as </a:t>
            </a:r>
            <a:r>
              <a:rPr lang="en-GB" i="1" dirty="0" smtClean="0"/>
              <a:t>environmental variables</a:t>
            </a:r>
            <a:endParaRPr lang="en-GB" i="1" dirty="0"/>
          </a:p>
        </p:txBody>
      </p:sp>
    </p:spTree>
    <p:extLst>
      <p:ext uri="{BB962C8B-B14F-4D97-AF65-F5344CB8AC3E}">
        <p14:creationId xmlns:p14="http://schemas.microsoft.com/office/powerpoint/2010/main" val="14068158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1752" y="332656"/>
            <a:ext cx="8503920" cy="5766392"/>
          </a:xfrm>
        </p:spPr>
        <p:txBody>
          <a:bodyPr>
            <a:normAutofit fontScale="92500" lnSpcReduction="10000"/>
          </a:bodyPr>
          <a:lstStyle/>
          <a:p>
            <a:pPr>
              <a:buNone/>
            </a:pPr>
            <a:r>
              <a:rPr lang="en-GB" dirty="0" smtClean="0">
                <a:solidFill>
                  <a:srgbClr val="0000CC"/>
                </a:solidFill>
              </a:rPr>
              <a:t>Attribution</a:t>
            </a:r>
            <a:r>
              <a:rPr lang="en-GB" dirty="0" smtClean="0"/>
              <a:t> = </a:t>
            </a:r>
            <a:r>
              <a:rPr lang="en-GB" sz="2400" dirty="0" smtClean="0"/>
              <a:t>identifies the reasons given by performers to explain success or failure</a:t>
            </a:r>
            <a:endParaRPr lang="en-GB" dirty="0" smtClean="0"/>
          </a:p>
          <a:p>
            <a:pPr>
              <a:buNone/>
            </a:pPr>
            <a:endParaRPr lang="en-GB" dirty="0" smtClean="0"/>
          </a:p>
          <a:p>
            <a:pPr>
              <a:buNone/>
            </a:pPr>
            <a:r>
              <a:rPr lang="en-GB" sz="2400" dirty="0" smtClean="0"/>
              <a:t>From Weiner’s theory it shows strong links between </a:t>
            </a:r>
            <a:r>
              <a:rPr lang="en-GB" sz="2400" dirty="0" smtClean="0">
                <a:solidFill>
                  <a:srgbClr val="00B0F0"/>
                </a:solidFill>
              </a:rPr>
              <a:t>attribution</a:t>
            </a:r>
            <a:r>
              <a:rPr lang="en-GB" sz="2400" dirty="0" smtClean="0"/>
              <a:t> and </a:t>
            </a:r>
            <a:r>
              <a:rPr lang="en-GB" sz="2400" dirty="0" smtClean="0">
                <a:solidFill>
                  <a:srgbClr val="00B0F0"/>
                </a:solidFill>
              </a:rPr>
              <a:t>achievement motivation</a:t>
            </a:r>
          </a:p>
          <a:p>
            <a:r>
              <a:rPr lang="en-GB" sz="2000" dirty="0" smtClean="0"/>
              <a:t>According to him, the most important factors affecting attributions are ability, effort, task difficulty, and luck. Attributions are classified along dimensions:</a:t>
            </a:r>
          </a:p>
          <a:p>
            <a:pPr>
              <a:buNone/>
            </a:pPr>
            <a:r>
              <a:rPr lang="en-GB" sz="2000" dirty="0" smtClean="0"/>
              <a:t> - locus of causality = </a:t>
            </a:r>
            <a:r>
              <a:rPr lang="en-GB" sz="1400" dirty="0" smtClean="0"/>
              <a:t>identifies the perceived cause of success/failure  (external cause is outside of performer’s control while internal cause is within their control)</a:t>
            </a:r>
            <a:endParaRPr lang="en-GB" sz="2000" dirty="0" smtClean="0"/>
          </a:p>
          <a:p>
            <a:pPr>
              <a:buNone/>
            </a:pPr>
            <a:endParaRPr lang="en-GB" sz="1800" dirty="0" smtClean="0"/>
          </a:p>
          <a:p>
            <a:pPr>
              <a:buNone/>
            </a:pPr>
            <a:r>
              <a:rPr lang="en-GB" sz="1800" dirty="0" smtClean="0"/>
              <a:t>This dimension shows whether the attribution </a:t>
            </a:r>
          </a:p>
          <a:p>
            <a:pPr>
              <a:buNone/>
            </a:pPr>
            <a:r>
              <a:rPr lang="en-GB" sz="1800" dirty="0" smtClean="0"/>
              <a:t>relates to factor which are internal/external to </a:t>
            </a:r>
          </a:p>
          <a:p>
            <a:pPr>
              <a:buNone/>
            </a:pPr>
            <a:r>
              <a:rPr lang="en-GB" sz="1800" dirty="0" smtClean="0"/>
              <a:t>the performer. Eff0rt and ability represent </a:t>
            </a:r>
          </a:p>
          <a:p>
            <a:pPr>
              <a:buNone/>
            </a:pPr>
            <a:r>
              <a:rPr lang="en-GB" sz="1800" dirty="0" smtClean="0"/>
              <a:t>internal factors while task difficulty and luck are </a:t>
            </a:r>
          </a:p>
          <a:p>
            <a:pPr>
              <a:buNone/>
            </a:pPr>
            <a:r>
              <a:rPr lang="en-GB" sz="1800" dirty="0" smtClean="0"/>
              <a:t>external, known as environmental variables</a:t>
            </a:r>
            <a:endParaRPr lang="en-GB" sz="2000" dirty="0" smtClean="0"/>
          </a:p>
          <a:p>
            <a:pPr>
              <a:buNone/>
            </a:pPr>
            <a:endParaRPr lang="en-GB" sz="2000" dirty="0" smtClean="0"/>
          </a:p>
          <a:p>
            <a:pPr>
              <a:buNone/>
            </a:pPr>
            <a:r>
              <a:rPr lang="en-GB" sz="2000" dirty="0" smtClean="0"/>
              <a:t> </a:t>
            </a:r>
          </a:p>
          <a:p>
            <a:pPr>
              <a:buNone/>
            </a:pPr>
            <a:endParaRPr lang="en-GB" sz="2000" dirty="0"/>
          </a:p>
        </p:txBody>
      </p:sp>
      <p:graphicFrame>
        <p:nvGraphicFramePr>
          <p:cNvPr id="4" name="Table 3"/>
          <p:cNvGraphicFramePr>
            <a:graphicFrameLocks noGrp="1"/>
          </p:cNvGraphicFramePr>
          <p:nvPr/>
        </p:nvGraphicFramePr>
        <p:xfrm>
          <a:off x="6156176" y="4941168"/>
          <a:ext cx="1728192" cy="786760"/>
        </p:xfrm>
        <a:graphic>
          <a:graphicData uri="http://schemas.openxmlformats.org/drawingml/2006/table">
            <a:tbl>
              <a:tblPr firstRow="1" bandRow="1">
                <a:tableStyleId>{F5AB1C69-6EDB-4FF4-983F-18BD219EF322}</a:tableStyleId>
              </a:tblPr>
              <a:tblGrid>
                <a:gridCol w="864096"/>
                <a:gridCol w="864096"/>
              </a:tblGrid>
              <a:tr h="360040">
                <a:tc>
                  <a:txBody>
                    <a:bodyPr/>
                    <a:lstStyle/>
                    <a:p>
                      <a:r>
                        <a:rPr lang="en-GB" sz="1100" b="0" dirty="0" smtClean="0">
                          <a:solidFill>
                            <a:schemeClr val="tx1"/>
                          </a:solidFill>
                        </a:rPr>
                        <a:t>Ability</a:t>
                      </a:r>
                      <a:endParaRPr lang="en-GB" sz="1100" b="0" dirty="0">
                        <a:solidFill>
                          <a:schemeClr val="tx1"/>
                        </a:solidFill>
                      </a:endParaRPr>
                    </a:p>
                  </a:txBody>
                  <a:tcPr/>
                </a:tc>
                <a:tc>
                  <a:txBody>
                    <a:bodyPr/>
                    <a:lstStyle/>
                    <a:p>
                      <a:r>
                        <a:rPr lang="en-GB" sz="1100" b="0" dirty="0" smtClean="0">
                          <a:solidFill>
                            <a:schemeClr val="tx1"/>
                          </a:solidFill>
                        </a:rPr>
                        <a:t>Task difficulty</a:t>
                      </a:r>
                      <a:endParaRPr lang="en-GB" sz="1100" b="0" dirty="0">
                        <a:solidFill>
                          <a:schemeClr val="tx1"/>
                        </a:solidFill>
                      </a:endParaRPr>
                    </a:p>
                  </a:txBody>
                  <a:tcPr/>
                </a:tc>
              </a:tr>
              <a:tr h="360040">
                <a:tc>
                  <a:txBody>
                    <a:bodyPr/>
                    <a:lstStyle/>
                    <a:p>
                      <a:r>
                        <a:rPr lang="en-GB" sz="1100" dirty="0" smtClean="0">
                          <a:solidFill>
                            <a:schemeClr val="tx1"/>
                          </a:solidFill>
                        </a:rPr>
                        <a:t>Effort</a:t>
                      </a:r>
                      <a:endParaRPr lang="en-GB" sz="1100" dirty="0">
                        <a:solidFill>
                          <a:schemeClr val="tx1"/>
                        </a:solidFill>
                      </a:endParaRPr>
                    </a:p>
                  </a:txBody>
                  <a:tcPr/>
                </a:tc>
                <a:tc>
                  <a:txBody>
                    <a:bodyPr/>
                    <a:lstStyle/>
                    <a:p>
                      <a:r>
                        <a:rPr lang="en-GB" sz="1100" dirty="0" smtClean="0">
                          <a:solidFill>
                            <a:schemeClr val="tx1"/>
                          </a:solidFill>
                        </a:rPr>
                        <a:t>Luck</a:t>
                      </a:r>
                      <a:endParaRPr lang="en-GB" sz="1100" dirty="0">
                        <a:solidFill>
                          <a:schemeClr val="tx1"/>
                        </a:solidFill>
                      </a:endParaRPr>
                    </a:p>
                  </a:txBody>
                  <a:tcPr/>
                </a:tc>
              </a:tr>
            </a:tbl>
          </a:graphicData>
        </a:graphic>
      </p:graphicFrame>
      <p:sp>
        <p:nvSpPr>
          <p:cNvPr id="5" name="TextBox 4"/>
          <p:cNvSpPr txBox="1"/>
          <p:nvPr/>
        </p:nvSpPr>
        <p:spPr>
          <a:xfrm>
            <a:off x="6084168" y="3717032"/>
            <a:ext cx="1872208" cy="1015663"/>
          </a:xfrm>
          <a:prstGeom prst="rect">
            <a:avLst/>
          </a:prstGeom>
          <a:noFill/>
        </p:spPr>
        <p:txBody>
          <a:bodyPr wrap="square" rtlCol="0">
            <a:spAutoFit/>
          </a:bodyPr>
          <a:lstStyle/>
          <a:p>
            <a:pPr algn="ctr"/>
            <a:r>
              <a:rPr lang="en-GB" sz="1200" dirty="0" smtClean="0">
                <a:solidFill>
                  <a:prstClr val="black"/>
                </a:solidFill>
              </a:rPr>
              <a:t>Locus of causality</a:t>
            </a:r>
          </a:p>
          <a:p>
            <a:endParaRPr lang="en-GB" sz="1200" dirty="0">
              <a:solidFill>
                <a:prstClr val="black"/>
              </a:solidFill>
            </a:endParaRPr>
          </a:p>
          <a:p>
            <a:endParaRPr lang="en-GB" sz="1200" dirty="0" smtClean="0">
              <a:solidFill>
                <a:prstClr val="black"/>
              </a:solidFill>
            </a:endParaRPr>
          </a:p>
          <a:p>
            <a:endParaRPr lang="en-GB" sz="1200" dirty="0">
              <a:solidFill>
                <a:prstClr val="black"/>
              </a:solidFill>
            </a:endParaRPr>
          </a:p>
          <a:p>
            <a:r>
              <a:rPr lang="en-GB" sz="1200" dirty="0" smtClean="0">
                <a:solidFill>
                  <a:prstClr val="black"/>
                </a:solidFill>
              </a:rPr>
              <a:t>Internal	External </a:t>
            </a:r>
            <a:endParaRPr lang="en-GB" sz="1200" dirty="0">
              <a:solidFill>
                <a:prstClr val="black"/>
              </a:solidFill>
            </a:endParaRPr>
          </a:p>
        </p:txBody>
      </p:sp>
      <p:sp>
        <p:nvSpPr>
          <p:cNvPr id="10" name="Bent-Up Arrow 9"/>
          <p:cNvSpPr/>
          <p:nvPr/>
        </p:nvSpPr>
        <p:spPr>
          <a:xfrm rot="10800000">
            <a:off x="5868144" y="3861048"/>
            <a:ext cx="360040" cy="576064"/>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Bent-Up Arrow 10"/>
          <p:cNvSpPr/>
          <p:nvPr/>
        </p:nvSpPr>
        <p:spPr>
          <a:xfrm rot="10800000" flipH="1">
            <a:off x="7668344" y="3861048"/>
            <a:ext cx="360040" cy="64807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4042515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Indicates whether attributions are stable or unstable.</a:t>
            </a:r>
          </a:p>
          <a:p>
            <a:endParaRPr lang="en-GB" dirty="0"/>
          </a:p>
          <a:p>
            <a:r>
              <a:rPr lang="en-GB" dirty="0" smtClean="0"/>
              <a:t>A stable factor is one that is considered permanent and unchangeable such as ability.</a:t>
            </a:r>
          </a:p>
          <a:p>
            <a:endParaRPr lang="en-GB" dirty="0"/>
          </a:p>
          <a:p>
            <a:r>
              <a:rPr lang="en-GB" dirty="0" smtClean="0"/>
              <a:t>An unstable factor is temporary and can be changed for example luck.</a:t>
            </a:r>
            <a:endParaRPr lang="en-GB" dirty="0"/>
          </a:p>
        </p:txBody>
      </p:sp>
      <p:sp>
        <p:nvSpPr>
          <p:cNvPr id="3" name="Title 2"/>
          <p:cNvSpPr>
            <a:spLocks noGrp="1"/>
          </p:cNvSpPr>
          <p:nvPr>
            <p:ph type="title"/>
          </p:nvPr>
        </p:nvSpPr>
        <p:spPr/>
        <p:txBody>
          <a:bodyPr/>
          <a:lstStyle/>
          <a:p>
            <a:r>
              <a:rPr lang="en-GB" dirty="0" smtClean="0"/>
              <a:t>Stability</a:t>
            </a:r>
            <a:endParaRPr lang="en-GB" dirty="0"/>
          </a:p>
        </p:txBody>
      </p:sp>
    </p:spTree>
    <p:extLst>
      <p:ext uri="{BB962C8B-B14F-4D97-AF65-F5344CB8AC3E}">
        <p14:creationId xmlns:p14="http://schemas.microsoft.com/office/powerpoint/2010/main" val="3014600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1752" y="332656"/>
            <a:ext cx="8503920" cy="6120680"/>
          </a:xfrm>
        </p:spPr>
        <p:txBody>
          <a:bodyPr>
            <a:normAutofit fontScale="55000" lnSpcReduction="20000"/>
          </a:bodyPr>
          <a:lstStyle/>
          <a:p>
            <a:pPr>
              <a:buFontTx/>
              <a:buChar char="-"/>
            </a:pPr>
            <a:r>
              <a:rPr lang="en-GB" sz="4900" dirty="0" smtClean="0"/>
              <a:t>Stability</a:t>
            </a:r>
            <a:r>
              <a:rPr lang="en-GB" sz="4300" dirty="0" smtClean="0"/>
              <a:t> </a:t>
            </a:r>
            <a:r>
              <a:rPr lang="en-GB" dirty="0" smtClean="0"/>
              <a:t>= </a:t>
            </a:r>
            <a:r>
              <a:rPr lang="en-GB" sz="3300" dirty="0" smtClean="0"/>
              <a:t>indicates whether attributions are stable or unstable</a:t>
            </a:r>
            <a:endParaRPr lang="en-GB" sz="2000" dirty="0" smtClean="0"/>
          </a:p>
          <a:p>
            <a:pPr>
              <a:buFontTx/>
              <a:buChar char="-"/>
            </a:pPr>
            <a:endParaRPr lang="en-GB" sz="2000" dirty="0" smtClean="0"/>
          </a:p>
          <a:p>
            <a:pPr>
              <a:buFontTx/>
              <a:buChar char="-"/>
            </a:pPr>
            <a:endParaRPr lang="en-GB" sz="2000" dirty="0" smtClean="0"/>
          </a:p>
          <a:p>
            <a:pPr>
              <a:buFontTx/>
              <a:buChar char="-"/>
            </a:pPr>
            <a:endParaRPr lang="en-GB" sz="2000" dirty="0" smtClean="0"/>
          </a:p>
          <a:p>
            <a:pPr>
              <a:buFontTx/>
              <a:buChar char="-"/>
            </a:pPr>
            <a:endParaRPr lang="en-GB" sz="2000" dirty="0" smtClean="0"/>
          </a:p>
          <a:p>
            <a:pPr>
              <a:buFontTx/>
              <a:buChar char="-"/>
            </a:pPr>
            <a:endParaRPr lang="en-GB" sz="2000" dirty="0" smtClean="0"/>
          </a:p>
          <a:p>
            <a:pPr>
              <a:buNone/>
            </a:pPr>
            <a:endParaRPr lang="en-GB" sz="2000" dirty="0" smtClean="0"/>
          </a:p>
          <a:p>
            <a:pPr>
              <a:buNone/>
            </a:pPr>
            <a:endParaRPr lang="en-GB" sz="2000" dirty="0" smtClean="0"/>
          </a:p>
          <a:p>
            <a:pPr>
              <a:buNone/>
            </a:pPr>
            <a:endParaRPr lang="en-GB" sz="2000" dirty="0" smtClean="0"/>
          </a:p>
          <a:p>
            <a:pPr>
              <a:buNone/>
            </a:pPr>
            <a:endParaRPr lang="en-GB" sz="2000" dirty="0" smtClean="0"/>
          </a:p>
          <a:p>
            <a:pPr>
              <a:buNone/>
            </a:pPr>
            <a:endParaRPr lang="en-GB" sz="2000" dirty="0" smtClean="0"/>
          </a:p>
          <a:p>
            <a:pPr>
              <a:buNone/>
            </a:pPr>
            <a:endParaRPr lang="en-GB" sz="2000" dirty="0" smtClean="0"/>
          </a:p>
          <a:p>
            <a:pPr>
              <a:buNone/>
            </a:pPr>
            <a:endParaRPr lang="en-GB" sz="2000" dirty="0" smtClean="0"/>
          </a:p>
          <a:p>
            <a:pPr>
              <a:buNone/>
            </a:pPr>
            <a:endParaRPr lang="en-GB" sz="3600" dirty="0" smtClean="0"/>
          </a:p>
          <a:p>
            <a:pPr>
              <a:buNone/>
            </a:pPr>
            <a:endParaRPr lang="en-GB" sz="3600" dirty="0" smtClean="0"/>
          </a:p>
          <a:p>
            <a:pPr>
              <a:buNone/>
            </a:pPr>
            <a:r>
              <a:rPr lang="en-GB" sz="3600" dirty="0" smtClean="0"/>
              <a:t>It refers to the degree of permanence associated with an attribution factor, a stable factor = permanent and unchangeable i.e. ability </a:t>
            </a:r>
          </a:p>
          <a:p>
            <a:pPr>
              <a:buNone/>
            </a:pPr>
            <a:r>
              <a:rPr lang="en-GB" sz="3600" dirty="0" smtClean="0"/>
              <a:t>An unstable factor is temporary and can be changed i.e. Luck </a:t>
            </a:r>
          </a:p>
          <a:p>
            <a:pPr>
              <a:buFontTx/>
              <a:buChar char="-"/>
            </a:pPr>
            <a:endParaRPr lang="en-GB" dirty="0" smtClean="0"/>
          </a:p>
          <a:p>
            <a:pPr>
              <a:buNone/>
            </a:pPr>
            <a:r>
              <a:rPr lang="en-GB" sz="4900" dirty="0" smtClean="0"/>
              <a:t>- Control</a:t>
            </a:r>
          </a:p>
          <a:p>
            <a:pPr>
              <a:buNone/>
            </a:pPr>
            <a:r>
              <a:rPr lang="en-GB" sz="3600" dirty="0" smtClean="0"/>
              <a:t>Attribution retraining (improving performance) involves focusing the reason for failure onto internal, unstable and controllable factors                                                                       </a:t>
            </a:r>
          </a:p>
          <a:p>
            <a:pPr>
              <a:buNone/>
            </a:pPr>
            <a:endParaRPr lang="en-GB" dirty="0" smtClean="0"/>
          </a:p>
          <a:p>
            <a:pPr>
              <a:buNone/>
            </a:pPr>
            <a:endParaRPr lang="en-GB" dirty="0" smtClean="0"/>
          </a:p>
          <a:p>
            <a:pPr>
              <a:buNone/>
            </a:pPr>
            <a:endParaRPr lang="en-GB" dirty="0" smtClean="0"/>
          </a:p>
          <a:p>
            <a:pPr>
              <a:buNone/>
            </a:pPr>
            <a:r>
              <a:rPr lang="en-GB" dirty="0" smtClean="0"/>
              <a:t> </a:t>
            </a:r>
            <a:endParaRPr lang="en-GB" dirty="0"/>
          </a:p>
        </p:txBody>
      </p:sp>
      <p:graphicFrame>
        <p:nvGraphicFramePr>
          <p:cNvPr id="4" name="Table 3"/>
          <p:cNvGraphicFramePr>
            <a:graphicFrameLocks noGrp="1"/>
          </p:cNvGraphicFramePr>
          <p:nvPr/>
        </p:nvGraphicFramePr>
        <p:xfrm>
          <a:off x="3707904" y="1052736"/>
          <a:ext cx="2975992" cy="1671960"/>
        </p:xfrm>
        <a:graphic>
          <a:graphicData uri="http://schemas.openxmlformats.org/drawingml/2006/table">
            <a:tbl>
              <a:tblPr firstRow="1" bandRow="1">
                <a:tableStyleId>{F5AB1C69-6EDB-4FF4-983F-18BD219EF322}</a:tableStyleId>
              </a:tblPr>
              <a:tblGrid>
                <a:gridCol w="1487996"/>
                <a:gridCol w="1487996"/>
              </a:tblGrid>
              <a:tr h="835980">
                <a:tc>
                  <a:txBody>
                    <a:bodyPr/>
                    <a:lstStyle/>
                    <a:p>
                      <a:r>
                        <a:rPr lang="en-GB" sz="1400" b="0" dirty="0" smtClean="0">
                          <a:solidFill>
                            <a:schemeClr val="tx1"/>
                          </a:solidFill>
                        </a:rPr>
                        <a:t>Ability</a:t>
                      </a:r>
                      <a:endParaRPr lang="en-GB" sz="1400" b="0" dirty="0">
                        <a:solidFill>
                          <a:schemeClr val="tx1"/>
                        </a:solidFill>
                      </a:endParaRPr>
                    </a:p>
                  </a:txBody>
                  <a:tcPr/>
                </a:tc>
                <a:tc>
                  <a:txBody>
                    <a:bodyPr/>
                    <a:lstStyle/>
                    <a:p>
                      <a:r>
                        <a:rPr lang="en-GB" sz="1400" b="0" dirty="0" smtClean="0">
                          <a:solidFill>
                            <a:schemeClr val="tx1"/>
                          </a:solidFill>
                        </a:rPr>
                        <a:t>Task difficulty</a:t>
                      </a:r>
                      <a:endParaRPr lang="en-GB" sz="1400" b="0" dirty="0">
                        <a:solidFill>
                          <a:schemeClr val="tx1"/>
                        </a:solidFill>
                      </a:endParaRPr>
                    </a:p>
                  </a:txBody>
                  <a:tcPr/>
                </a:tc>
              </a:tr>
              <a:tr h="835980">
                <a:tc>
                  <a:txBody>
                    <a:bodyPr/>
                    <a:lstStyle/>
                    <a:p>
                      <a:r>
                        <a:rPr lang="en-GB" sz="1400" b="0" dirty="0" smtClean="0">
                          <a:solidFill>
                            <a:schemeClr val="tx1"/>
                          </a:solidFill>
                        </a:rPr>
                        <a:t>Effort</a:t>
                      </a:r>
                      <a:endParaRPr lang="en-GB" sz="1400" b="0" dirty="0">
                        <a:solidFill>
                          <a:schemeClr val="tx1"/>
                        </a:solidFill>
                      </a:endParaRPr>
                    </a:p>
                  </a:txBody>
                  <a:tcPr/>
                </a:tc>
                <a:tc>
                  <a:txBody>
                    <a:bodyPr/>
                    <a:lstStyle/>
                    <a:p>
                      <a:r>
                        <a:rPr lang="en-GB" sz="1400" b="0" dirty="0" smtClean="0">
                          <a:solidFill>
                            <a:schemeClr val="tx1"/>
                          </a:solidFill>
                        </a:rPr>
                        <a:t>Luck</a:t>
                      </a:r>
                      <a:r>
                        <a:rPr lang="en-GB" sz="1400" b="0" baseline="0" dirty="0" smtClean="0">
                          <a:solidFill>
                            <a:schemeClr val="tx1"/>
                          </a:solidFill>
                        </a:rPr>
                        <a:t> </a:t>
                      </a:r>
                      <a:endParaRPr lang="en-GB" sz="1400" b="0" dirty="0">
                        <a:solidFill>
                          <a:schemeClr val="tx1"/>
                        </a:solidFill>
                      </a:endParaRPr>
                    </a:p>
                  </a:txBody>
                  <a:tcPr/>
                </a:tc>
              </a:tr>
            </a:tbl>
          </a:graphicData>
        </a:graphic>
      </p:graphicFrame>
      <p:sp>
        <p:nvSpPr>
          <p:cNvPr id="5" name="TextBox 4"/>
          <p:cNvSpPr txBox="1"/>
          <p:nvPr/>
        </p:nvSpPr>
        <p:spPr>
          <a:xfrm>
            <a:off x="539552" y="1015568"/>
            <a:ext cx="3024336" cy="1477328"/>
          </a:xfrm>
          <a:prstGeom prst="rect">
            <a:avLst/>
          </a:prstGeom>
          <a:noFill/>
        </p:spPr>
        <p:txBody>
          <a:bodyPr wrap="square" rtlCol="0">
            <a:spAutoFit/>
          </a:bodyPr>
          <a:lstStyle/>
          <a:p>
            <a:r>
              <a:rPr lang="en-GB" dirty="0" smtClean="0">
                <a:solidFill>
                  <a:prstClr val="black"/>
                </a:solidFill>
              </a:rPr>
              <a:t>		Stable</a:t>
            </a:r>
          </a:p>
          <a:p>
            <a:endParaRPr lang="en-GB" dirty="0">
              <a:solidFill>
                <a:prstClr val="black"/>
              </a:solidFill>
            </a:endParaRPr>
          </a:p>
          <a:p>
            <a:r>
              <a:rPr lang="en-GB" dirty="0" smtClean="0">
                <a:solidFill>
                  <a:prstClr val="black"/>
                </a:solidFill>
              </a:rPr>
              <a:t>Stability</a:t>
            </a:r>
          </a:p>
          <a:p>
            <a:endParaRPr lang="en-GB" dirty="0">
              <a:solidFill>
                <a:prstClr val="black"/>
              </a:solidFill>
            </a:endParaRPr>
          </a:p>
          <a:p>
            <a:r>
              <a:rPr lang="en-GB" dirty="0" smtClean="0">
                <a:solidFill>
                  <a:prstClr val="black"/>
                </a:solidFill>
              </a:rPr>
              <a:t>		Unstable</a:t>
            </a:r>
          </a:p>
        </p:txBody>
      </p:sp>
      <p:sp>
        <p:nvSpPr>
          <p:cNvPr id="10" name="Bent-Up Arrow 9"/>
          <p:cNvSpPr/>
          <p:nvPr/>
        </p:nvSpPr>
        <p:spPr>
          <a:xfrm rot="5400000">
            <a:off x="1377476" y="1520369"/>
            <a:ext cx="510557" cy="1434497"/>
          </a:xfrm>
          <a:prstGeom prst="bentUpArrow">
            <a:avLst>
              <a:gd name="adj1" fmla="val 22764"/>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Bent-Up Arrow 10"/>
          <p:cNvSpPr/>
          <p:nvPr/>
        </p:nvSpPr>
        <p:spPr>
          <a:xfrm rot="5400000" flipH="1">
            <a:off x="1370662" y="509658"/>
            <a:ext cx="432048" cy="1518204"/>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566418222"/>
      </p:ext>
    </p:extLst>
  </p:cSld>
  <p:clrMapOvr>
    <a:masterClrMapping/>
  </p:clrMapOvr>
</p:sld>
</file>

<file path=ppt/theme/_rels/theme10.xml.rels><?xml version="1.0" encoding="UTF-8" standalone="yes"?>
<Relationships xmlns="http://schemas.openxmlformats.org/package/2006/relationships"><Relationship Id="rId1" Type="http://schemas.openxmlformats.org/officeDocument/2006/relationships/image" Target="../media/image4.jpeg"/></Relationships>
</file>

<file path=ppt/theme/_rels/theme11.xml.rels><?xml version="1.0" encoding="UTF-8" standalone="yes"?>
<Relationships xmlns="http://schemas.openxmlformats.org/package/2006/relationships"><Relationship Id="rId1" Type="http://schemas.openxmlformats.org/officeDocument/2006/relationships/image" Target="../media/image4.jpeg"/></Relationships>
</file>

<file path=ppt/theme/_rels/theme12.xml.rels><?xml version="1.0" encoding="UTF-8" standalone="yes"?>
<Relationships xmlns="http://schemas.openxmlformats.org/package/2006/relationships"><Relationship Id="rId1" Type="http://schemas.openxmlformats.org/officeDocument/2006/relationships/image" Target="../media/image7.jpeg"/></Relationships>
</file>

<file path=ppt/theme/_rels/theme13.xml.rels><?xml version="1.0" encoding="UTF-8" standalone="yes"?>
<Relationships xmlns="http://schemas.openxmlformats.org/package/2006/relationships"><Relationship Id="rId1" Type="http://schemas.openxmlformats.org/officeDocument/2006/relationships/image" Target="../media/image8.jpeg"/></Relationships>
</file>

<file path=ppt/theme/_rels/them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11.xml><?xml version="1.0" encoding="utf-8"?>
<a:theme xmlns:a="http://schemas.openxmlformats.org/drawingml/2006/main" name="1_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12.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13.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8.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9.xml><?xml version="1.0" encoding="utf-8"?>
<a:theme xmlns:a="http://schemas.openxmlformats.org/drawingml/2006/main" name="1_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447</TotalTime>
  <Words>1364</Words>
  <Application>Microsoft Office PowerPoint</Application>
  <PresentationFormat>On-screen Show (4:3)</PresentationFormat>
  <Paragraphs>205</Paragraphs>
  <Slides>28</Slides>
  <Notes>0</Notes>
  <HiddenSlides>0</HiddenSlides>
  <MMClips>0</MMClips>
  <ScaleCrop>false</ScaleCrop>
  <HeadingPairs>
    <vt:vector size="4" baseType="variant">
      <vt:variant>
        <vt:lpstr>Theme</vt:lpstr>
      </vt:variant>
      <vt:variant>
        <vt:i4>14</vt:i4>
      </vt:variant>
      <vt:variant>
        <vt:lpstr>Slide Titles</vt:lpstr>
      </vt:variant>
      <vt:variant>
        <vt:i4>28</vt:i4>
      </vt:variant>
    </vt:vector>
  </HeadingPairs>
  <TitlesOfParts>
    <vt:vector size="42" baseType="lpstr">
      <vt:lpstr>Office Theme</vt:lpstr>
      <vt:lpstr>Thatch</vt:lpstr>
      <vt:lpstr>Default Design</vt:lpstr>
      <vt:lpstr>1_Default Design</vt:lpstr>
      <vt:lpstr>2_Default Design</vt:lpstr>
      <vt:lpstr>Civic</vt:lpstr>
      <vt:lpstr>Concourse</vt:lpstr>
      <vt:lpstr>Technic</vt:lpstr>
      <vt:lpstr>1_Technic</vt:lpstr>
      <vt:lpstr>Couture</vt:lpstr>
      <vt:lpstr>1_Couture</vt:lpstr>
      <vt:lpstr>Austin</vt:lpstr>
      <vt:lpstr>Clarity</vt:lpstr>
      <vt:lpstr>1_Office Theme</vt:lpstr>
      <vt:lpstr>Weiner’s Attribution Theory</vt:lpstr>
      <vt:lpstr>Attribution theory</vt:lpstr>
      <vt:lpstr>Weiner (1971)</vt:lpstr>
      <vt:lpstr>PowerPoint Presentation</vt:lpstr>
      <vt:lpstr>Weiner’s Attribution Theory</vt:lpstr>
      <vt:lpstr>Locus of Causality</vt:lpstr>
      <vt:lpstr>PowerPoint Presentation</vt:lpstr>
      <vt:lpstr>Stability</vt:lpstr>
      <vt:lpstr>PowerPoint Presentation</vt:lpstr>
      <vt:lpstr>Attribution Theory</vt:lpstr>
      <vt:lpstr>PowerPoint Presentation</vt:lpstr>
      <vt:lpstr>PowerPoint Presentation</vt:lpstr>
      <vt:lpstr>PowerPoint Presentation</vt:lpstr>
      <vt:lpstr>Success or Failure?</vt:lpstr>
      <vt:lpstr>PowerPoint Presentation</vt:lpstr>
      <vt:lpstr>Reasons for success and failure</vt:lpstr>
      <vt:lpstr>Attribution retraining</vt:lpstr>
      <vt:lpstr>PowerPoint Presentation</vt:lpstr>
      <vt:lpstr>Definition </vt:lpstr>
      <vt:lpstr>Reasoning behind it</vt:lpstr>
      <vt:lpstr>Interpretation using weiners model</vt:lpstr>
      <vt:lpstr>Why use it?</vt:lpstr>
      <vt:lpstr>Attribution Retraining</vt:lpstr>
      <vt:lpstr>PowerPoint Presentation</vt:lpstr>
      <vt:lpstr>Effect of failure or success. </vt:lpstr>
      <vt:lpstr>Sporting example: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Attribution Theory</dc:title>
  <dc:creator>Eleanor Ingram</dc:creator>
  <cp:lastModifiedBy>setup-Software Setup Account</cp:lastModifiedBy>
  <cp:revision>19</cp:revision>
  <dcterms:created xsi:type="dcterms:W3CDTF">2012-11-05T19:13:46Z</dcterms:created>
  <dcterms:modified xsi:type="dcterms:W3CDTF">2013-12-05T08:28:15Z</dcterms:modified>
</cp:coreProperties>
</file>