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0.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3" r:id="rId7"/>
    <p:sldMasterId id="2147483735" r:id="rId8"/>
    <p:sldMasterId id="2147483747" r:id="rId9"/>
    <p:sldMasterId id="2147483759" r:id="rId10"/>
    <p:sldMasterId id="2147483771" r:id="rId11"/>
  </p:sldMasterIdLst>
  <p:notesMasterIdLst>
    <p:notesMasterId r:id="rId32"/>
  </p:notesMasterIdLst>
  <p:sldIdLst>
    <p:sldId id="257" r:id="rId12"/>
    <p:sldId id="259" r:id="rId13"/>
    <p:sldId id="256" r:id="rId14"/>
    <p:sldId id="260" r:id="rId15"/>
    <p:sldId id="258" r:id="rId16"/>
    <p:sldId id="279" r:id="rId17"/>
    <p:sldId id="262" r:id="rId18"/>
    <p:sldId id="263" r:id="rId19"/>
    <p:sldId id="268" r:id="rId20"/>
    <p:sldId id="281" r:id="rId21"/>
    <p:sldId id="265" r:id="rId22"/>
    <p:sldId id="275" r:id="rId23"/>
    <p:sldId id="273" r:id="rId24"/>
    <p:sldId id="261" r:id="rId25"/>
    <p:sldId id="266" r:id="rId26"/>
    <p:sldId id="269" r:id="rId27"/>
    <p:sldId id="270" r:id="rId28"/>
    <p:sldId id="271" r:id="rId29"/>
    <p:sldId id="276" r:id="rId30"/>
    <p:sldId id="277" r:id="rId31"/>
  </p:sldIdLst>
  <p:sldSz cx="9144000" cy="6858000" type="screen4x3"/>
  <p:notesSz cx="6858000" cy="9144000"/>
  <p:defaultText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06" autoAdjust="0"/>
    <p:restoredTop sz="94660"/>
  </p:normalViewPr>
  <p:slideViewPr>
    <p:cSldViewPr>
      <p:cViewPr varScale="1">
        <p:scale>
          <a:sx n="94" d="100"/>
          <a:sy n="94" d="100"/>
        </p:scale>
        <p:origin x="-834"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71" d="100"/>
          <a:sy n="71" d="100"/>
        </p:scale>
        <p:origin x="-279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slide" Target="slides/slide10.xml"/><Relationship Id="rId34"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34D4FF-A510-4B41-BB5F-90852D6BBD0E}" type="doc">
      <dgm:prSet loTypeId="urn:microsoft.com/office/officeart/2005/8/layout/matrix1" loCatId="matrix" qsTypeId="urn:microsoft.com/office/officeart/2005/8/quickstyle/simple1" qsCatId="simple" csTypeId="urn:microsoft.com/office/officeart/2005/8/colors/colorful1#1" csCatId="colorful" phldr="1"/>
      <dgm:spPr/>
      <dgm:t>
        <a:bodyPr/>
        <a:lstStyle/>
        <a:p>
          <a:endParaRPr lang="en-GB"/>
        </a:p>
      </dgm:t>
    </dgm:pt>
    <dgm:pt modelId="{63CAF321-F422-4D99-887B-CBCA5568D67E}">
      <dgm:prSet phldrT="[Text]" phldr="1"/>
      <dgm:spPr/>
      <dgm:t>
        <a:bodyPr/>
        <a:lstStyle/>
        <a:p>
          <a:endParaRPr lang="en-GB" dirty="0"/>
        </a:p>
      </dgm:t>
    </dgm:pt>
    <dgm:pt modelId="{00D03912-13B3-4827-8318-BEA238C11841}" type="parTrans" cxnId="{D190AEE6-71FB-45AB-952E-F0C04143D50F}">
      <dgm:prSet/>
      <dgm:spPr/>
      <dgm:t>
        <a:bodyPr/>
        <a:lstStyle/>
        <a:p>
          <a:endParaRPr lang="en-GB"/>
        </a:p>
      </dgm:t>
    </dgm:pt>
    <dgm:pt modelId="{210DE82B-4B25-4DAF-95DA-F88976901E15}" type="sibTrans" cxnId="{D190AEE6-71FB-45AB-952E-F0C04143D50F}">
      <dgm:prSet/>
      <dgm:spPr/>
      <dgm:t>
        <a:bodyPr/>
        <a:lstStyle/>
        <a:p>
          <a:endParaRPr lang="en-GB"/>
        </a:p>
      </dgm:t>
    </dgm:pt>
    <dgm:pt modelId="{AD15B107-CBEE-40F1-833A-BD06659C4A4B}">
      <dgm:prSet phldrT="[Text]"/>
      <dgm:spPr/>
      <dgm:t>
        <a:bodyPr/>
        <a:lstStyle/>
        <a:p>
          <a:r>
            <a:rPr lang="en-GB" dirty="0" smtClean="0"/>
            <a:t>Ability</a:t>
          </a:r>
          <a:endParaRPr lang="en-GB" dirty="0"/>
        </a:p>
      </dgm:t>
    </dgm:pt>
    <dgm:pt modelId="{62DC3493-D49A-4B4A-A65C-2EFC3A6361F1}" type="parTrans" cxnId="{8BC98388-A8A8-4987-B0F3-7F7CD3B365D6}">
      <dgm:prSet/>
      <dgm:spPr/>
      <dgm:t>
        <a:bodyPr/>
        <a:lstStyle/>
        <a:p>
          <a:endParaRPr lang="en-GB"/>
        </a:p>
      </dgm:t>
    </dgm:pt>
    <dgm:pt modelId="{88620442-B14B-47DA-8FF3-1C94A5CF4ECB}" type="sibTrans" cxnId="{8BC98388-A8A8-4987-B0F3-7F7CD3B365D6}">
      <dgm:prSet/>
      <dgm:spPr/>
      <dgm:t>
        <a:bodyPr/>
        <a:lstStyle/>
        <a:p>
          <a:endParaRPr lang="en-GB"/>
        </a:p>
      </dgm:t>
    </dgm:pt>
    <dgm:pt modelId="{4D4C7BC7-976C-4D0F-9752-2C7892B14378}">
      <dgm:prSet phldrT="[Text]"/>
      <dgm:spPr/>
      <dgm:t>
        <a:bodyPr/>
        <a:lstStyle/>
        <a:p>
          <a:r>
            <a:rPr lang="en-GB" dirty="0" smtClean="0"/>
            <a:t>Task difficulty</a:t>
          </a:r>
          <a:endParaRPr lang="en-GB" dirty="0"/>
        </a:p>
      </dgm:t>
    </dgm:pt>
    <dgm:pt modelId="{09D463FF-AE63-4004-AB1A-DEB22A2BBF10}" type="parTrans" cxnId="{AA9D8BD4-BB21-42A4-B409-57CB07458142}">
      <dgm:prSet/>
      <dgm:spPr/>
      <dgm:t>
        <a:bodyPr/>
        <a:lstStyle/>
        <a:p>
          <a:endParaRPr lang="en-GB"/>
        </a:p>
      </dgm:t>
    </dgm:pt>
    <dgm:pt modelId="{97D13939-1398-4B9D-B165-A3B4387A7EAC}" type="sibTrans" cxnId="{AA9D8BD4-BB21-42A4-B409-57CB07458142}">
      <dgm:prSet/>
      <dgm:spPr/>
      <dgm:t>
        <a:bodyPr/>
        <a:lstStyle/>
        <a:p>
          <a:endParaRPr lang="en-GB"/>
        </a:p>
      </dgm:t>
    </dgm:pt>
    <dgm:pt modelId="{49062F97-A78C-46B9-89A4-F7E0031C5E98}">
      <dgm:prSet/>
      <dgm:spPr/>
      <dgm:t>
        <a:bodyPr/>
        <a:lstStyle/>
        <a:p>
          <a:r>
            <a:rPr lang="en-GB" dirty="0" smtClean="0"/>
            <a:t>Effort</a:t>
          </a:r>
          <a:endParaRPr lang="en-GB" dirty="0"/>
        </a:p>
      </dgm:t>
    </dgm:pt>
    <dgm:pt modelId="{78BD8825-CFA5-4F5E-BD14-42133F6FF79C}" type="parTrans" cxnId="{A8505E8D-D748-45E1-B255-9428EC59B182}">
      <dgm:prSet/>
      <dgm:spPr/>
      <dgm:t>
        <a:bodyPr/>
        <a:lstStyle/>
        <a:p>
          <a:endParaRPr lang="en-GB"/>
        </a:p>
      </dgm:t>
    </dgm:pt>
    <dgm:pt modelId="{AA2651CA-A69B-42E6-85AF-19F23AEFB7B8}" type="sibTrans" cxnId="{A8505E8D-D748-45E1-B255-9428EC59B182}">
      <dgm:prSet/>
      <dgm:spPr/>
      <dgm:t>
        <a:bodyPr/>
        <a:lstStyle/>
        <a:p>
          <a:endParaRPr lang="en-GB"/>
        </a:p>
      </dgm:t>
    </dgm:pt>
    <dgm:pt modelId="{B618EC0B-188E-4300-B4E4-CB3A3C6F6184}">
      <dgm:prSet/>
      <dgm:spPr/>
      <dgm:t>
        <a:bodyPr/>
        <a:lstStyle/>
        <a:p>
          <a:r>
            <a:rPr lang="en-GB" dirty="0" smtClean="0"/>
            <a:t>Luck</a:t>
          </a:r>
          <a:endParaRPr lang="en-GB" dirty="0"/>
        </a:p>
      </dgm:t>
    </dgm:pt>
    <dgm:pt modelId="{6FB3AD21-752E-477D-B394-7B855EBF638F}" type="parTrans" cxnId="{0DE7616A-2D6C-4664-87D9-CCE4C0AD147D}">
      <dgm:prSet/>
      <dgm:spPr/>
      <dgm:t>
        <a:bodyPr/>
        <a:lstStyle/>
        <a:p>
          <a:endParaRPr lang="en-GB"/>
        </a:p>
      </dgm:t>
    </dgm:pt>
    <dgm:pt modelId="{3708EE4D-C738-46E4-A948-168137444EB3}" type="sibTrans" cxnId="{0DE7616A-2D6C-4664-87D9-CCE4C0AD147D}">
      <dgm:prSet/>
      <dgm:spPr/>
      <dgm:t>
        <a:bodyPr/>
        <a:lstStyle/>
        <a:p>
          <a:endParaRPr lang="en-GB"/>
        </a:p>
      </dgm:t>
    </dgm:pt>
    <dgm:pt modelId="{D0ABABE1-CDAA-40A2-99DE-F60477288391}" type="pres">
      <dgm:prSet presAssocID="{AB34D4FF-A510-4B41-BB5F-90852D6BBD0E}" presName="diagram" presStyleCnt="0">
        <dgm:presLayoutVars>
          <dgm:chMax val="1"/>
          <dgm:dir/>
          <dgm:animLvl val="ctr"/>
          <dgm:resizeHandles val="exact"/>
        </dgm:presLayoutVars>
      </dgm:prSet>
      <dgm:spPr/>
      <dgm:t>
        <a:bodyPr/>
        <a:lstStyle/>
        <a:p>
          <a:endParaRPr lang="en-GB"/>
        </a:p>
      </dgm:t>
    </dgm:pt>
    <dgm:pt modelId="{7584F9F8-1126-45BC-9EA6-7EF408E76489}" type="pres">
      <dgm:prSet presAssocID="{AB34D4FF-A510-4B41-BB5F-90852D6BBD0E}" presName="matrix" presStyleCnt="0"/>
      <dgm:spPr/>
    </dgm:pt>
    <dgm:pt modelId="{A1522F92-1450-4870-A935-0253ECD78B95}" type="pres">
      <dgm:prSet presAssocID="{AB34D4FF-A510-4B41-BB5F-90852D6BBD0E}" presName="tile1" presStyleLbl="node1" presStyleIdx="0" presStyleCnt="4"/>
      <dgm:spPr/>
      <dgm:t>
        <a:bodyPr/>
        <a:lstStyle/>
        <a:p>
          <a:endParaRPr lang="en-GB"/>
        </a:p>
      </dgm:t>
    </dgm:pt>
    <dgm:pt modelId="{D6EB6EA6-82BA-4689-8DD7-94F673C700DA}" type="pres">
      <dgm:prSet presAssocID="{AB34D4FF-A510-4B41-BB5F-90852D6BBD0E}" presName="tile1text" presStyleLbl="node1" presStyleIdx="0" presStyleCnt="4">
        <dgm:presLayoutVars>
          <dgm:chMax val="0"/>
          <dgm:chPref val="0"/>
          <dgm:bulletEnabled val="1"/>
        </dgm:presLayoutVars>
      </dgm:prSet>
      <dgm:spPr/>
      <dgm:t>
        <a:bodyPr/>
        <a:lstStyle/>
        <a:p>
          <a:endParaRPr lang="en-GB"/>
        </a:p>
      </dgm:t>
    </dgm:pt>
    <dgm:pt modelId="{023D7198-A74D-4F09-9CCC-7D4353263515}" type="pres">
      <dgm:prSet presAssocID="{AB34D4FF-A510-4B41-BB5F-90852D6BBD0E}" presName="tile2" presStyleLbl="node1" presStyleIdx="1" presStyleCnt="4"/>
      <dgm:spPr/>
      <dgm:t>
        <a:bodyPr/>
        <a:lstStyle/>
        <a:p>
          <a:endParaRPr lang="en-GB"/>
        </a:p>
      </dgm:t>
    </dgm:pt>
    <dgm:pt modelId="{045D93E0-7E19-4236-917C-81D7C8D1F2E2}" type="pres">
      <dgm:prSet presAssocID="{AB34D4FF-A510-4B41-BB5F-90852D6BBD0E}" presName="tile2text" presStyleLbl="node1" presStyleIdx="1" presStyleCnt="4">
        <dgm:presLayoutVars>
          <dgm:chMax val="0"/>
          <dgm:chPref val="0"/>
          <dgm:bulletEnabled val="1"/>
        </dgm:presLayoutVars>
      </dgm:prSet>
      <dgm:spPr/>
      <dgm:t>
        <a:bodyPr/>
        <a:lstStyle/>
        <a:p>
          <a:endParaRPr lang="en-GB"/>
        </a:p>
      </dgm:t>
    </dgm:pt>
    <dgm:pt modelId="{15FE47B3-88AD-45E3-97D6-87888B6137BA}" type="pres">
      <dgm:prSet presAssocID="{AB34D4FF-A510-4B41-BB5F-90852D6BBD0E}" presName="tile3" presStyleLbl="node1" presStyleIdx="2" presStyleCnt="4"/>
      <dgm:spPr/>
      <dgm:t>
        <a:bodyPr/>
        <a:lstStyle/>
        <a:p>
          <a:endParaRPr lang="en-GB"/>
        </a:p>
      </dgm:t>
    </dgm:pt>
    <dgm:pt modelId="{1F8667EC-653F-41F3-B0AD-D152C4C8596D}" type="pres">
      <dgm:prSet presAssocID="{AB34D4FF-A510-4B41-BB5F-90852D6BBD0E}" presName="tile3text" presStyleLbl="node1" presStyleIdx="2" presStyleCnt="4">
        <dgm:presLayoutVars>
          <dgm:chMax val="0"/>
          <dgm:chPref val="0"/>
          <dgm:bulletEnabled val="1"/>
        </dgm:presLayoutVars>
      </dgm:prSet>
      <dgm:spPr/>
      <dgm:t>
        <a:bodyPr/>
        <a:lstStyle/>
        <a:p>
          <a:endParaRPr lang="en-GB"/>
        </a:p>
      </dgm:t>
    </dgm:pt>
    <dgm:pt modelId="{AC687477-A385-4FEF-9D74-EA102712E74E}" type="pres">
      <dgm:prSet presAssocID="{AB34D4FF-A510-4B41-BB5F-90852D6BBD0E}" presName="tile4" presStyleLbl="node1" presStyleIdx="3" presStyleCnt="4"/>
      <dgm:spPr/>
      <dgm:t>
        <a:bodyPr/>
        <a:lstStyle/>
        <a:p>
          <a:endParaRPr lang="en-GB"/>
        </a:p>
      </dgm:t>
    </dgm:pt>
    <dgm:pt modelId="{904471C2-FA84-4D66-80CE-B9E908FCF93D}" type="pres">
      <dgm:prSet presAssocID="{AB34D4FF-A510-4B41-BB5F-90852D6BBD0E}" presName="tile4text" presStyleLbl="node1" presStyleIdx="3" presStyleCnt="4">
        <dgm:presLayoutVars>
          <dgm:chMax val="0"/>
          <dgm:chPref val="0"/>
          <dgm:bulletEnabled val="1"/>
        </dgm:presLayoutVars>
      </dgm:prSet>
      <dgm:spPr/>
      <dgm:t>
        <a:bodyPr/>
        <a:lstStyle/>
        <a:p>
          <a:endParaRPr lang="en-GB"/>
        </a:p>
      </dgm:t>
    </dgm:pt>
    <dgm:pt modelId="{A4371007-D79D-41E7-95B1-CC26D4ABA968}" type="pres">
      <dgm:prSet presAssocID="{AB34D4FF-A510-4B41-BB5F-90852D6BBD0E}" presName="centerTile" presStyleLbl="fgShp" presStyleIdx="0" presStyleCnt="1" custFlipVert="0" custScaleX="2500" custScaleY="14175">
        <dgm:presLayoutVars>
          <dgm:chMax val="0"/>
          <dgm:chPref val="0"/>
        </dgm:presLayoutVars>
      </dgm:prSet>
      <dgm:spPr/>
      <dgm:t>
        <a:bodyPr/>
        <a:lstStyle/>
        <a:p>
          <a:endParaRPr lang="en-GB"/>
        </a:p>
      </dgm:t>
    </dgm:pt>
  </dgm:ptLst>
  <dgm:cxnLst>
    <dgm:cxn modelId="{0DE7616A-2D6C-4664-87D9-CCE4C0AD147D}" srcId="{63CAF321-F422-4D99-887B-CBCA5568D67E}" destId="{B618EC0B-188E-4300-B4E4-CB3A3C6F6184}" srcOrd="3" destOrd="0" parTransId="{6FB3AD21-752E-477D-B394-7B855EBF638F}" sibTransId="{3708EE4D-C738-46E4-A948-168137444EB3}"/>
    <dgm:cxn modelId="{EB1D95E0-CEE5-4615-A5A4-5FB06B00A3A3}" type="presOf" srcId="{49062F97-A78C-46B9-89A4-F7E0031C5E98}" destId="{15FE47B3-88AD-45E3-97D6-87888B6137BA}" srcOrd="0" destOrd="0" presId="urn:microsoft.com/office/officeart/2005/8/layout/matrix1"/>
    <dgm:cxn modelId="{D190AEE6-71FB-45AB-952E-F0C04143D50F}" srcId="{AB34D4FF-A510-4B41-BB5F-90852D6BBD0E}" destId="{63CAF321-F422-4D99-887B-CBCA5568D67E}" srcOrd="0" destOrd="0" parTransId="{00D03912-13B3-4827-8318-BEA238C11841}" sibTransId="{210DE82B-4B25-4DAF-95DA-F88976901E15}"/>
    <dgm:cxn modelId="{8BC98388-A8A8-4987-B0F3-7F7CD3B365D6}" srcId="{63CAF321-F422-4D99-887B-CBCA5568D67E}" destId="{AD15B107-CBEE-40F1-833A-BD06659C4A4B}" srcOrd="0" destOrd="0" parTransId="{62DC3493-D49A-4B4A-A65C-2EFC3A6361F1}" sibTransId="{88620442-B14B-47DA-8FF3-1C94A5CF4ECB}"/>
    <dgm:cxn modelId="{CE26A4C5-723F-4EF2-8251-44E7B75C0E57}" type="presOf" srcId="{AD15B107-CBEE-40F1-833A-BD06659C4A4B}" destId="{A1522F92-1450-4870-A935-0253ECD78B95}" srcOrd="0" destOrd="0" presId="urn:microsoft.com/office/officeart/2005/8/layout/matrix1"/>
    <dgm:cxn modelId="{FCA42B4C-2084-4736-AF3A-223ECB804AA9}" type="presOf" srcId="{AB34D4FF-A510-4B41-BB5F-90852D6BBD0E}" destId="{D0ABABE1-CDAA-40A2-99DE-F60477288391}" srcOrd="0" destOrd="0" presId="urn:microsoft.com/office/officeart/2005/8/layout/matrix1"/>
    <dgm:cxn modelId="{CBCBA3A0-32B8-4119-A849-C1F92F7459C5}" type="presOf" srcId="{4D4C7BC7-976C-4D0F-9752-2C7892B14378}" destId="{023D7198-A74D-4F09-9CCC-7D4353263515}" srcOrd="0" destOrd="0" presId="urn:microsoft.com/office/officeart/2005/8/layout/matrix1"/>
    <dgm:cxn modelId="{A8505E8D-D748-45E1-B255-9428EC59B182}" srcId="{63CAF321-F422-4D99-887B-CBCA5568D67E}" destId="{49062F97-A78C-46B9-89A4-F7E0031C5E98}" srcOrd="2" destOrd="0" parTransId="{78BD8825-CFA5-4F5E-BD14-42133F6FF79C}" sibTransId="{AA2651CA-A69B-42E6-85AF-19F23AEFB7B8}"/>
    <dgm:cxn modelId="{DA4DE713-9CC0-4DE3-B041-0743B5A78AA7}" type="presOf" srcId="{AD15B107-CBEE-40F1-833A-BD06659C4A4B}" destId="{D6EB6EA6-82BA-4689-8DD7-94F673C700DA}" srcOrd="1" destOrd="0" presId="urn:microsoft.com/office/officeart/2005/8/layout/matrix1"/>
    <dgm:cxn modelId="{1B43757F-F0BF-4A01-9BA3-BB158BB23577}" type="presOf" srcId="{49062F97-A78C-46B9-89A4-F7E0031C5E98}" destId="{1F8667EC-653F-41F3-B0AD-D152C4C8596D}" srcOrd="1" destOrd="0" presId="urn:microsoft.com/office/officeart/2005/8/layout/matrix1"/>
    <dgm:cxn modelId="{9D23B236-329B-4200-B070-A5D703DA149C}" type="presOf" srcId="{63CAF321-F422-4D99-887B-CBCA5568D67E}" destId="{A4371007-D79D-41E7-95B1-CC26D4ABA968}" srcOrd="0" destOrd="0" presId="urn:microsoft.com/office/officeart/2005/8/layout/matrix1"/>
    <dgm:cxn modelId="{6EBFFC85-B5BD-40F6-A4A1-42D88E35F753}" type="presOf" srcId="{B618EC0B-188E-4300-B4E4-CB3A3C6F6184}" destId="{AC687477-A385-4FEF-9D74-EA102712E74E}" srcOrd="0" destOrd="0" presId="urn:microsoft.com/office/officeart/2005/8/layout/matrix1"/>
    <dgm:cxn modelId="{528F8C59-9384-44D5-A95A-CA6EBA638B66}" type="presOf" srcId="{4D4C7BC7-976C-4D0F-9752-2C7892B14378}" destId="{045D93E0-7E19-4236-917C-81D7C8D1F2E2}" srcOrd="1" destOrd="0" presId="urn:microsoft.com/office/officeart/2005/8/layout/matrix1"/>
    <dgm:cxn modelId="{CB13E1EE-E9D8-4E5E-B601-3250854CC679}" type="presOf" srcId="{B618EC0B-188E-4300-B4E4-CB3A3C6F6184}" destId="{904471C2-FA84-4D66-80CE-B9E908FCF93D}" srcOrd="1" destOrd="0" presId="urn:microsoft.com/office/officeart/2005/8/layout/matrix1"/>
    <dgm:cxn modelId="{AA9D8BD4-BB21-42A4-B409-57CB07458142}" srcId="{63CAF321-F422-4D99-887B-CBCA5568D67E}" destId="{4D4C7BC7-976C-4D0F-9752-2C7892B14378}" srcOrd="1" destOrd="0" parTransId="{09D463FF-AE63-4004-AB1A-DEB22A2BBF10}" sibTransId="{97D13939-1398-4B9D-B165-A3B4387A7EAC}"/>
    <dgm:cxn modelId="{5ED16854-2B07-4607-AC12-9980199C238F}" type="presParOf" srcId="{D0ABABE1-CDAA-40A2-99DE-F60477288391}" destId="{7584F9F8-1126-45BC-9EA6-7EF408E76489}" srcOrd="0" destOrd="0" presId="urn:microsoft.com/office/officeart/2005/8/layout/matrix1"/>
    <dgm:cxn modelId="{148BB24C-405B-4773-8234-CED88E742420}" type="presParOf" srcId="{7584F9F8-1126-45BC-9EA6-7EF408E76489}" destId="{A1522F92-1450-4870-A935-0253ECD78B95}" srcOrd="0" destOrd="0" presId="urn:microsoft.com/office/officeart/2005/8/layout/matrix1"/>
    <dgm:cxn modelId="{7ED3B1A5-47E7-4A7A-8873-FE72193AC1C9}" type="presParOf" srcId="{7584F9F8-1126-45BC-9EA6-7EF408E76489}" destId="{D6EB6EA6-82BA-4689-8DD7-94F673C700DA}" srcOrd="1" destOrd="0" presId="urn:microsoft.com/office/officeart/2005/8/layout/matrix1"/>
    <dgm:cxn modelId="{C75110C0-22DD-41B1-87BE-ACD94DD98FEE}" type="presParOf" srcId="{7584F9F8-1126-45BC-9EA6-7EF408E76489}" destId="{023D7198-A74D-4F09-9CCC-7D4353263515}" srcOrd="2" destOrd="0" presId="urn:microsoft.com/office/officeart/2005/8/layout/matrix1"/>
    <dgm:cxn modelId="{0E95FA62-F246-4A8E-9434-909ECBFBBB84}" type="presParOf" srcId="{7584F9F8-1126-45BC-9EA6-7EF408E76489}" destId="{045D93E0-7E19-4236-917C-81D7C8D1F2E2}" srcOrd="3" destOrd="0" presId="urn:microsoft.com/office/officeart/2005/8/layout/matrix1"/>
    <dgm:cxn modelId="{63F3BEA4-F016-4611-B997-3AD2375B0F94}" type="presParOf" srcId="{7584F9F8-1126-45BC-9EA6-7EF408E76489}" destId="{15FE47B3-88AD-45E3-97D6-87888B6137BA}" srcOrd="4" destOrd="0" presId="urn:microsoft.com/office/officeart/2005/8/layout/matrix1"/>
    <dgm:cxn modelId="{1C59FBE6-11A6-4695-9F11-E273F492F64C}" type="presParOf" srcId="{7584F9F8-1126-45BC-9EA6-7EF408E76489}" destId="{1F8667EC-653F-41F3-B0AD-D152C4C8596D}" srcOrd="5" destOrd="0" presId="urn:microsoft.com/office/officeart/2005/8/layout/matrix1"/>
    <dgm:cxn modelId="{52CD199B-8A8F-48BB-A4FF-7411D6BB8C2D}" type="presParOf" srcId="{7584F9F8-1126-45BC-9EA6-7EF408E76489}" destId="{AC687477-A385-4FEF-9D74-EA102712E74E}" srcOrd="6" destOrd="0" presId="urn:microsoft.com/office/officeart/2005/8/layout/matrix1"/>
    <dgm:cxn modelId="{A77FE4D9-B298-449D-9150-3B0F98EBAC8F}" type="presParOf" srcId="{7584F9F8-1126-45BC-9EA6-7EF408E76489}" destId="{904471C2-FA84-4D66-80CE-B9E908FCF93D}" srcOrd="7" destOrd="0" presId="urn:microsoft.com/office/officeart/2005/8/layout/matrix1"/>
    <dgm:cxn modelId="{825F21D0-43B6-4381-94E2-013D7CE15175}" type="presParOf" srcId="{D0ABABE1-CDAA-40A2-99DE-F60477288391}" destId="{A4371007-D79D-41E7-95B1-CC26D4ABA968}"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522F92-1450-4870-A935-0253ECD78B95}">
      <dsp:nvSpPr>
        <dsp:cNvPr id="0" name=""/>
        <dsp:cNvSpPr/>
      </dsp:nvSpPr>
      <dsp:spPr>
        <a:xfrm rot="16200000">
          <a:off x="244140" y="-244140"/>
          <a:ext cx="1023888" cy="1512168"/>
        </a:xfrm>
        <a:prstGeom prst="round1Rect">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smtClean="0"/>
            <a:t>Ability</a:t>
          </a:r>
          <a:endParaRPr lang="en-GB" sz="1900" kern="1200" dirty="0"/>
        </a:p>
      </dsp:txBody>
      <dsp:txXfrm rot="5400000">
        <a:off x="-1" y="1"/>
        <a:ext cx="1512168" cy="767916"/>
      </dsp:txXfrm>
    </dsp:sp>
    <dsp:sp modelId="{023D7198-A74D-4F09-9CCC-7D4353263515}">
      <dsp:nvSpPr>
        <dsp:cNvPr id="0" name=""/>
        <dsp:cNvSpPr/>
      </dsp:nvSpPr>
      <dsp:spPr>
        <a:xfrm>
          <a:off x="1512168" y="0"/>
          <a:ext cx="1512168" cy="1023888"/>
        </a:xfrm>
        <a:prstGeom prst="round1Rect">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smtClean="0"/>
            <a:t>Task difficulty</a:t>
          </a:r>
          <a:endParaRPr lang="en-GB" sz="1900" kern="1200" dirty="0"/>
        </a:p>
      </dsp:txBody>
      <dsp:txXfrm>
        <a:off x="1512168" y="0"/>
        <a:ext cx="1512168" cy="767916"/>
      </dsp:txXfrm>
    </dsp:sp>
    <dsp:sp modelId="{15FE47B3-88AD-45E3-97D6-87888B6137BA}">
      <dsp:nvSpPr>
        <dsp:cNvPr id="0" name=""/>
        <dsp:cNvSpPr/>
      </dsp:nvSpPr>
      <dsp:spPr>
        <a:xfrm rot="10800000">
          <a:off x="0" y="1023888"/>
          <a:ext cx="1512168" cy="1023888"/>
        </a:xfrm>
        <a:prstGeom prst="round1Rect">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smtClean="0"/>
            <a:t>Effort</a:t>
          </a:r>
          <a:endParaRPr lang="en-GB" sz="1900" kern="1200" dirty="0"/>
        </a:p>
      </dsp:txBody>
      <dsp:txXfrm rot="10800000">
        <a:off x="0" y="1279859"/>
        <a:ext cx="1512168" cy="767916"/>
      </dsp:txXfrm>
    </dsp:sp>
    <dsp:sp modelId="{AC687477-A385-4FEF-9D74-EA102712E74E}">
      <dsp:nvSpPr>
        <dsp:cNvPr id="0" name=""/>
        <dsp:cNvSpPr/>
      </dsp:nvSpPr>
      <dsp:spPr>
        <a:xfrm rot="5400000">
          <a:off x="1756308" y="779748"/>
          <a:ext cx="1023888" cy="1512168"/>
        </a:xfrm>
        <a:prstGeom prst="round1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135128" rIns="135128" bIns="135128" numCol="1" spcCol="1270" anchor="ctr" anchorCtr="0">
          <a:noAutofit/>
        </a:bodyPr>
        <a:lstStyle/>
        <a:p>
          <a:pPr lvl="0" algn="ctr" defTabSz="844550">
            <a:lnSpc>
              <a:spcPct val="90000"/>
            </a:lnSpc>
            <a:spcBef>
              <a:spcPct val="0"/>
            </a:spcBef>
            <a:spcAft>
              <a:spcPct val="35000"/>
            </a:spcAft>
          </a:pPr>
          <a:r>
            <a:rPr lang="en-GB" sz="1900" kern="1200" dirty="0" smtClean="0"/>
            <a:t>Luck</a:t>
          </a:r>
          <a:endParaRPr lang="en-GB" sz="1900" kern="1200" dirty="0"/>
        </a:p>
      </dsp:txBody>
      <dsp:txXfrm rot="-5400000">
        <a:off x="1512168" y="1279860"/>
        <a:ext cx="1512168" cy="767916"/>
      </dsp:txXfrm>
    </dsp:sp>
    <dsp:sp modelId="{A4371007-D79D-41E7-95B1-CC26D4ABA968}">
      <dsp:nvSpPr>
        <dsp:cNvPr id="0" name=""/>
        <dsp:cNvSpPr/>
      </dsp:nvSpPr>
      <dsp:spPr>
        <a:xfrm>
          <a:off x="1500826" y="987603"/>
          <a:ext cx="22682" cy="72568"/>
        </a:xfrm>
        <a:prstGeom prst="roundRect">
          <a:avLst/>
        </a:prstGeom>
        <a:solidFill>
          <a:schemeClr val="accent2">
            <a:tint val="40000"/>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lvl="0" algn="ctr" defTabSz="222250">
            <a:lnSpc>
              <a:spcPct val="90000"/>
            </a:lnSpc>
            <a:spcBef>
              <a:spcPct val="0"/>
            </a:spcBef>
            <a:spcAft>
              <a:spcPct val="35000"/>
            </a:spcAft>
          </a:pPr>
          <a:endParaRPr lang="en-GB" sz="500" kern="1200" dirty="0"/>
        </a:p>
      </dsp:txBody>
      <dsp:txXfrm>
        <a:off x="1501933" y="988710"/>
        <a:ext cx="20468" cy="70354"/>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1DFA8F-C159-49D4-B899-6040064F830D}" type="datetimeFigureOut">
              <a:rPr lang="en-GB" smtClean="0"/>
              <a:t>15/10/2014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9F6923-CA99-46AB-898E-9074456DFB0F}" type="slidenum">
              <a:rPr lang="en-GB" smtClean="0"/>
              <a:t>‹#›</a:t>
            </a:fld>
            <a:endParaRPr lang="en-GB"/>
          </a:p>
        </p:txBody>
      </p:sp>
    </p:spTree>
    <p:extLst>
      <p:ext uri="{BB962C8B-B14F-4D97-AF65-F5344CB8AC3E}">
        <p14:creationId xmlns:p14="http://schemas.microsoft.com/office/powerpoint/2010/main" val="4280659401"/>
      </p:ext>
    </p:extLst>
  </p:cSld>
  <p:clrMap bg1="lt1" tx1="dk1" bg2="lt2" tx2="dk2" accent1="accent1" accent2="accent2" accent3="accent3" accent4="accent4" accent5="accent5" accent6="accent6" hlink="hlink" folHlink="folHlink"/>
  <p:notesStyle>
    <a:lvl1pPr marL="0" algn="l" defTabSz="914306" rtl="0" eaLnBrk="1" latinLnBrk="0" hangingPunct="1">
      <a:defRPr sz="1200" kern="1200">
        <a:solidFill>
          <a:schemeClr val="tx1"/>
        </a:solidFill>
        <a:latin typeface="+mn-lt"/>
        <a:ea typeface="+mn-ea"/>
        <a:cs typeface="+mn-cs"/>
      </a:defRPr>
    </a:lvl1pPr>
    <a:lvl2pPr marL="457154" algn="l" defTabSz="914306" rtl="0" eaLnBrk="1" latinLnBrk="0" hangingPunct="1">
      <a:defRPr sz="1200" kern="1200">
        <a:solidFill>
          <a:schemeClr val="tx1"/>
        </a:solidFill>
        <a:latin typeface="+mn-lt"/>
        <a:ea typeface="+mn-ea"/>
        <a:cs typeface="+mn-cs"/>
      </a:defRPr>
    </a:lvl2pPr>
    <a:lvl3pPr marL="914306" algn="l" defTabSz="914306" rtl="0" eaLnBrk="1" latinLnBrk="0" hangingPunct="1">
      <a:defRPr sz="1200" kern="1200">
        <a:solidFill>
          <a:schemeClr val="tx1"/>
        </a:solidFill>
        <a:latin typeface="+mn-lt"/>
        <a:ea typeface="+mn-ea"/>
        <a:cs typeface="+mn-cs"/>
      </a:defRPr>
    </a:lvl3pPr>
    <a:lvl4pPr marL="1371460" algn="l" defTabSz="914306" rtl="0" eaLnBrk="1" latinLnBrk="0" hangingPunct="1">
      <a:defRPr sz="1200" kern="1200">
        <a:solidFill>
          <a:schemeClr val="tx1"/>
        </a:solidFill>
        <a:latin typeface="+mn-lt"/>
        <a:ea typeface="+mn-ea"/>
        <a:cs typeface="+mn-cs"/>
      </a:defRPr>
    </a:lvl4pPr>
    <a:lvl5pPr marL="1828613" algn="l" defTabSz="914306" rtl="0" eaLnBrk="1" latinLnBrk="0" hangingPunct="1">
      <a:defRPr sz="1200" kern="1200">
        <a:solidFill>
          <a:schemeClr val="tx1"/>
        </a:solidFill>
        <a:latin typeface="+mn-lt"/>
        <a:ea typeface="+mn-ea"/>
        <a:cs typeface="+mn-cs"/>
      </a:defRPr>
    </a:lvl5pPr>
    <a:lvl6pPr marL="2285766" algn="l" defTabSz="914306" rtl="0" eaLnBrk="1" latinLnBrk="0" hangingPunct="1">
      <a:defRPr sz="1200" kern="1200">
        <a:solidFill>
          <a:schemeClr val="tx1"/>
        </a:solidFill>
        <a:latin typeface="+mn-lt"/>
        <a:ea typeface="+mn-ea"/>
        <a:cs typeface="+mn-cs"/>
      </a:defRPr>
    </a:lvl6pPr>
    <a:lvl7pPr marL="2742920" algn="l" defTabSz="914306" rtl="0" eaLnBrk="1" latinLnBrk="0" hangingPunct="1">
      <a:defRPr sz="1200" kern="1200">
        <a:solidFill>
          <a:schemeClr val="tx1"/>
        </a:solidFill>
        <a:latin typeface="+mn-lt"/>
        <a:ea typeface="+mn-ea"/>
        <a:cs typeface="+mn-cs"/>
      </a:defRPr>
    </a:lvl7pPr>
    <a:lvl8pPr marL="3200072" algn="l" defTabSz="914306" rtl="0" eaLnBrk="1" latinLnBrk="0" hangingPunct="1">
      <a:defRPr sz="1200" kern="1200">
        <a:solidFill>
          <a:schemeClr val="tx1"/>
        </a:solidFill>
        <a:latin typeface="+mn-lt"/>
        <a:ea typeface="+mn-ea"/>
        <a:cs typeface="+mn-cs"/>
      </a:defRPr>
    </a:lvl8pPr>
    <a:lvl9pPr marL="3657226" algn="l" defTabSz="914306"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57"/>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130" indent="0" algn="ctr">
              <a:buNone/>
              <a:defRPr>
                <a:solidFill>
                  <a:schemeClr val="tx1">
                    <a:tint val="75000"/>
                  </a:schemeClr>
                </a:solidFill>
              </a:defRPr>
            </a:lvl2pPr>
            <a:lvl3pPr marL="914259" indent="0" algn="ctr">
              <a:buNone/>
              <a:defRPr>
                <a:solidFill>
                  <a:schemeClr val="tx1">
                    <a:tint val="75000"/>
                  </a:schemeClr>
                </a:solidFill>
              </a:defRPr>
            </a:lvl3pPr>
            <a:lvl4pPr marL="1371390" indent="0" algn="ctr">
              <a:buNone/>
              <a:defRPr>
                <a:solidFill>
                  <a:schemeClr val="tx1">
                    <a:tint val="75000"/>
                  </a:schemeClr>
                </a:solidFill>
              </a:defRPr>
            </a:lvl4pPr>
            <a:lvl5pPr marL="1828519" indent="0" algn="ctr">
              <a:buNone/>
              <a:defRPr>
                <a:solidFill>
                  <a:schemeClr val="tx1">
                    <a:tint val="75000"/>
                  </a:schemeClr>
                </a:solidFill>
              </a:defRPr>
            </a:lvl5pPr>
            <a:lvl6pPr marL="2285649" indent="0" algn="ctr">
              <a:buNone/>
              <a:defRPr>
                <a:solidFill>
                  <a:schemeClr val="tx1">
                    <a:tint val="75000"/>
                  </a:schemeClr>
                </a:solidFill>
              </a:defRPr>
            </a:lvl6pPr>
            <a:lvl7pPr marL="2742780" indent="0" algn="ctr">
              <a:buNone/>
              <a:defRPr>
                <a:solidFill>
                  <a:schemeClr val="tx1">
                    <a:tint val="75000"/>
                  </a:schemeClr>
                </a:solidFill>
              </a:defRPr>
            </a:lvl7pPr>
            <a:lvl8pPr marL="3199908" indent="0" algn="ctr">
              <a:buNone/>
              <a:defRPr>
                <a:solidFill>
                  <a:schemeClr val="tx1">
                    <a:tint val="75000"/>
                  </a:schemeClr>
                </a:solidFill>
              </a:defRPr>
            </a:lvl8pPr>
            <a:lvl9pPr marL="3657039"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FDD24E0-18D0-4E6A-A70A-8CDAD2FC5F70}" type="datetimeFigureOut">
              <a:rPr lang="en-GB" smtClean="0"/>
              <a:t>15/10/2014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CDD712-68A8-49E4-A729-ABEEB238DB5D}" type="slidenum">
              <a:rPr lang="en-GB" smtClean="0"/>
              <a:t>‹#›</a:t>
            </a:fld>
            <a:endParaRPr lang="en-GB"/>
          </a:p>
        </p:txBody>
      </p:sp>
    </p:spTree>
    <p:extLst>
      <p:ext uri="{BB962C8B-B14F-4D97-AF65-F5344CB8AC3E}">
        <p14:creationId xmlns:p14="http://schemas.microsoft.com/office/powerpoint/2010/main" val="22017560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DD24E0-18D0-4E6A-A70A-8CDAD2FC5F70}" type="datetimeFigureOut">
              <a:rPr lang="en-GB" smtClean="0"/>
              <a:t>15/10/2014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CDD712-68A8-49E4-A729-ABEEB238DB5D}" type="slidenum">
              <a:rPr lang="en-GB" smtClean="0"/>
              <a:t>‹#›</a:t>
            </a:fld>
            <a:endParaRPr lang="en-GB"/>
          </a:p>
        </p:txBody>
      </p:sp>
    </p:spTree>
    <p:extLst>
      <p:ext uri="{BB962C8B-B14F-4D97-AF65-F5344CB8AC3E}">
        <p14:creationId xmlns:p14="http://schemas.microsoft.com/office/powerpoint/2010/main" val="15672557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94B97C-00CF-4C73-881D-8617EE6AB845}" type="datetimeFigureOut">
              <a:rPr lang="en-GB" smtClean="0">
                <a:solidFill>
                  <a:prstClr val="black">
                    <a:tint val="75000"/>
                  </a:prstClr>
                </a:solidFill>
              </a:rPr>
              <a:pPr/>
              <a:t>15/10/2014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2243727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94B97C-00CF-4C73-881D-8617EE6AB845}" type="datetimeFigureOut">
              <a:rPr lang="en-GB" smtClean="0">
                <a:solidFill>
                  <a:prstClr val="black">
                    <a:tint val="75000"/>
                  </a:prstClr>
                </a:solidFill>
              </a:rPr>
              <a:pPr/>
              <a:t>15/10/2014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872220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94B97C-00CF-4C73-881D-8617EE6AB845}" type="datetimeFigureOut">
              <a:rPr lang="en-GB" smtClean="0">
                <a:solidFill>
                  <a:prstClr val="black">
                    <a:tint val="75000"/>
                  </a:prstClr>
                </a:solidFill>
              </a:rPr>
              <a:pPr/>
              <a:t>15/10/2014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976926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058F2EA-5873-47C4-9923-9601469BAD97}"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6636651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14B6A9A-79BA-4067-A54F-2074036A541B}"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23166103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046C7DB-2573-49C0-AA52-2E32947AF18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08454139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070D1573-905C-4179-B31F-6FDCFBFAC41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479843810"/>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877AA89-4D6C-4549-90F2-1FCBFAA79A0C}"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32462644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58CD48C4-EB7B-44A5-B76A-0CB61C6F27ED}"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170234274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CC304B7-D1A5-48AB-9E1E-2C06341E8426}"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3280687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72"/>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7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DD24E0-18D0-4E6A-A70A-8CDAD2FC5F70}" type="datetimeFigureOut">
              <a:rPr lang="en-GB" smtClean="0"/>
              <a:t>15/10/2014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CDD712-68A8-49E4-A729-ABEEB238DB5D}" type="slidenum">
              <a:rPr lang="en-GB" smtClean="0"/>
              <a:t>‹#›</a:t>
            </a:fld>
            <a:endParaRPr lang="en-GB"/>
          </a:p>
        </p:txBody>
      </p:sp>
    </p:spTree>
    <p:extLst>
      <p:ext uri="{BB962C8B-B14F-4D97-AF65-F5344CB8AC3E}">
        <p14:creationId xmlns:p14="http://schemas.microsoft.com/office/powerpoint/2010/main" val="327752778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E779F81-14A3-4E80-B456-9995F9BEF9D2}"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86133243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7AAB855-CBE7-4ED5-919C-4AF22F839091}"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5265982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C1C94BA8-3F74-42DF-B631-9544370F1370}"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290145195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2010FBE-1B48-49B5-8774-4C262A6F27AE}" type="slidenum">
              <a:rPr lang="en-GB">
                <a:solidFill>
                  <a:srgbClr val="000000"/>
                </a:solidFill>
              </a:rPr>
              <a:pPr/>
              <a:t>‹#›</a:t>
            </a:fld>
            <a:endParaRPr lang="en-GB">
              <a:solidFill>
                <a:srgbClr val="000000"/>
              </a:solidFill>
            </a:endParaRPr>
          </a:p>
        </p:txBody>
      </p:sp>
    </p:spTree>
    <p:extLst>
      <p:ext uri="{BB962C8B-B14F-4D97-AF65-F5344CB8AC3E}">
        <p14:creationId xmlns:p14="http://schemas.microsoft.com/office/powerpoint/2010/main" val="7898397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GB" smtClean="0"/>
              <a:t>Click to edit Master title style</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dirty="0"/>
          </a:p>
        </p:txBody>
      </p:sp>
      <p:sp>
        <p:nvSpPr>
          <p:cNvPr id="4" name="Date Placeholder 3"/>
          <p:cNvSpPr>
            <a:spLocks noGrp="1"/>
          </p:cNvSpPr>
          <p:nvPr>
            <p:ph type="dt" sz="half" idx="10"/>
          </p:nvPr>
        </p:nvSpPr>
        <p:spPr bwMode="white"/>
        <p:txBody>
          <a:bodyPr/>
          <a:lstStyle/>
          <a:p>
            <a:fld id="{DB32461A-250E-4A29-9E9B-599CA3838FA1}" type="datetime1">
              <a:rPr lang="en-US" smtClean="0">
                <a:solidFill>
                  <a:srgbClr val="9E8E5C">
                    <a:lumMod val="60000"/>
                    <a:lumOff val="40000"/>
                  </a:srgbClr>
                </a:solidFill>
              </a:rPr>
              <a:pPr/>
              <a:t>10/15/2014</a:t>
            </a:fld>
            <a:endParaRPr lang="en-US" dirty="0">
              <a:solidFill>
                <a:srgbClr val="9E8E5C">
                  <a:lumMod val="60000"/>
                  <a:lumOff val="40000"/>
                </a:srgbClr>
              </a:solidFill>
            </a:endParaRPr>
          </a:p>
        </p:txBody>
      </p:sp>
      <p:sp>
        <p:nvSpPr>
          <p:cNvPr id="5" name="Footer Placeholder 4"/>
          <p:cNvSpPr>
            <a:spLocks noGrp="1"/>
          </p:cNvSpPr>
          <p:nvPr>
            <p:ph type="ftr" sz="quarter" idx="11"/>
          </p:nvPr>
        </p:nvSpPr>
        <p:spPr bwMode="white"/>
        <p:txBody>
          <a:bodyPr/>
          <a:lstStyle/>
          <a:p>
            <a:endParaRPr lang="en-US" dirty="0">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224047130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DF1AD66C-382E-48AD-8F4C-E87C4D4A8B28}" type="datetime1">
              <a:rPr lang="en-US" smtClean="0">
                <a:solidFill>
                  <a:srgbClr val="9E8E5C">
                    <a:lumMod val="60000"/>
                    <a:lumOff val="40000"/>
                  </a:srgbClr>
                </a:solidFill>
              </a:rPr>
              <a:pPr/>
              <a:t>10/15/2014</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5733127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6F4ADA4-35DF-4BD1-8C53-4246F035229A}" type="datetime1">
              <a:rPr lang="en-US" smtClean="0">
                <a:solidFill>
                  <a:srgbClr val="9E8E5C">
                    <a:lumMod val="60000"/>
                    <a:lumOff val="40000"/>
                  </a:srgbClr>
                </a:solidFill>
              </a:rPr>
              <a:pPr/>
              <a:t>10/15/2014</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GB"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extLst>
      <p:ext uri="{BB962C8B-B14F-4D97-AF65-F5344CB8AC3E}">
        <p14:creationId xmlns:p14="http://schemas.microsoft.com/office/powerpoint/2010/main" val="37186290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p:txBody>
          <a:bodyPr/>
          <a:lstStyle/>
          <a:p>
            <a:r>
              <a:rPr lang="en-GB" smtClean="0"/>
              <a:t>Click to edit Master title style</a:t>
            </a:r>
            <a:endParaRPr lang="en-US"/>
          </a:p>
        </p:txBody>
      </p:sp>
      <p:sp>
        <p:nvSpPr>
          <p:cNvPr id="5" name="Date Placeholder 4"/>
          <p:cNvSpPr>
            <a:spLocks noGrp="1"/>
          </p:cNvSpPr>
          <p:nvPr>
            <p:ph type="dt" sz="half" idx="10"/>
          </p:nvPr>
        </p:nvSpPr>
        <p:spPr/>
        <p:txBody>
          <a:bodyPr/>
          <a:lstStyle/>
          <a:p>
            <a:fld id="{659F63ED-02B1-490A-8EAD-E0CB136D5388}" type="datetime1">
              <a:rPr lang="en-US" smtClean="0">
                <a:solidFill>
                  <a:srgbClr val="9E8E5C">
                    <a:lumMod val="60000"/>
                    <a:lumOff val="40000"/>
                  </a:srgbClr>
                </a:solidFill>
              </a:rPr>
              <a:pPr/>
              <a:t>10/15/2014</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12" name="Content Placeholder 11"/>
          <p:cNvSpPr>
            <a:spLocks noGrp="1"/>
          </p:cNvSpPr>
          <p:nvPr>
            <p:ph sz="quarter" idx="14"/>
          </p:nvPr>
        </p:nvSpPr>
        <p:spPr>
          <a:xfrm>
            <a:off x="4648200" y="2438400"/>
            <a:ext cx="3124200" cy="3124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264192455"/>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7" name="Date Placeholder 6"/>
          <p:cNvSpPr>
            <a:spLocks noGrp="1"/>
          </p:cNvSpPr>
          <p:nvPr>
            <p:ph type="dt" sz="half" idx="10"/>
          </p:nvPr>
        </p:nvSpPr>
        <p:spPr/>
        <p:txBody>
          <a:bodyPr/>
          <a:lstStyle/>
          <a:p>
            <a:fld id="{6F771BB6-685D-4518-8FAD-1882B9671546}" type="datetime1">
              <a:rPr lang="en-US" smtClean="0">
                <a:solidFill>
                  <a:srgbClr val="9E8E5C">
                    <a:lumMod val="60000"/>
                    <a:lumOff val="40000"/>
                  </a:srgbClr>
                </a:solidFill>
              </a:rPr>
              <a:pPr/>
              <a:t>10/15/2014</a:t>
            </a:fld>
            <a:endParaRPr lang="en-US">
              <a:solidFill>
                <a:srgbClr val="9E8E5C">
                  <a:lumMod val="60000"/>
                  <a:lumOff val="40000"/>
                </a:srgbClr>
              </a:solidFill>
            </a:endParaRPr>
          </a:p>
        </p:txBody>
      </p:sp>
      <p:sp>
        <p:nvSpPr>
          <p:cNvPr id="8" name="Footer Placeholder 7"/>
          <p:cNvSpPr>
            <a:spLocks noGrp="1"/>
          </p:cNvSpPr>
          <p:nvPr>
            <p:ph type="ftr" sz="quarter" idx="11"/>
          </p:nvPr>
        </p:nvSpPr>
        <p:spPr/>
        <p:txBody>
          <a:bodyPr/>
          <a:lstStyle/>
          <a:p>
            <a:endParaRPr lang="en-US">
              <a:solidFill>
                <a:srgbClr val="9E8E5C">
                  <a:lumMod val="60000"/>
                  <a:lumOff val="40000"/>
                </a:srgbClr>
              </a:solidFill>
            </a:endParaRPr>
          </a:p>
        </p:txBody>
      </p:sp>
      <p:sp>
        <p:nvSpPr>
          <p:cNvPr id="9" name="Slide Number Placeholder 8"/>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1784106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65FFBFE-5C08-4E0E-AF38-FB925F0B4D71}" type="datetime1">
              <a:rPr lang="en-US" smtClean="0">
                <a:solidFill>
                  <a:srgbClr val="9E8E5C">
                    <a:lumMod val="60000"/>
                    <a:lumOff val="40000"/>
                  </a:srgbClr>
                </a:solidFill>
              </a:rPr>
              <a:pPr/>
              <a:t>10/15/2014</a:t>
            </a:fld>
            <a:endParaRPr lang="en-US">
              <a:solidFill>
                <a:srgbClr val="9E8E5C">
                  <a:lumMod val="60000"/>
                  <a:lumOff val="40000"/>
                </a:srgbClr>
              </a:solidFill>
            </a:endParaRPr>
          </a:p>
        </p:txBody>
      </p:sp>
      <p:sp>
        <p:nvSpPr>
          <p:cNvPr id="4" name="Footer Placeholder 3"/>
          <p:cNvSpPr>
            <a:spLocks noGrp="1"/>
          </p:cNvSpPr>
          <p:nvPr>
            <p:ph type="ftr" sz="quarter" idx="11"/>
          </p:nvPr>
        </p:nvSpPr>
        <p:spPr/>
        <p:txBody>
          <a:bodyPr/>
          <a:lstStyle/>
          <a:p>
            <a:endParaRPr lang="en-US">
              <a:solidFill>
                <a:srgbClr val="9E8E5C">
                  <a:lumMod val="60000"/>
                  <a:lumOff val="40000"/>
                </a:srgbClr>
              </a:solidFill>
            </a:endParaRPr>
          </a:p>
        </p:txBody>
      </p:sp>
      <p:sp>
        <p:nvSpPr>
          <p:cNvPr id="5" name="Slide Number Placeholder 4"/>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extLst>
      <p:ext uri="{BB962C8B-B14F-4D97-AF65-F5344CB8AC3E}">
        <p14:creationId xmlns:p14="http://schemas.microsoft.com/office/powerpoint/2010/main" val="3793442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57"/>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6" y="882376"/>
            <a:ext cx="747522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51" y="3869669"/>
            <a:ext cx="6575895" cy="1388165"/>
          </a:xfrm>
        </p:spPr>
        <p:txBody>
          <a:bodyPr>
            <a:normAutofit/>
          </a:bodyPr>
          <a:lstStyle>
            <a:lvl1pPr marL="0" indent="0" algn="ctr">
              <a:buNone/>
              <a:defRPr sz="2200">
                <a:solidFill>
                  <a:srgbClr val="FFFFFF"/>
                </a:solidFill>
              </a:defRPr>
            </a:lvl1pPr>
            <a:lvl2pPr marL="457130" indent="0" algn="ctr">
              <a:buNone/>
              <a:defRPr sz="2200"/>
            </a:lvl2pPr>
            <a:lvl3pPr marL="914259" indent="0" algn="ctr">
              <a:buNone/>
              <a:defRPr sz="2200"/>
            </a:lvl3pPr>
            <a:lvl4pPr marL="1371390" indent="0" algn="ctr">
              <a:buNone/>
              <a:defRPr sz="2000"/>
            </a:lvl4pPr>
            <a:lvl5pPr marL="1828519" indent="0" algn="ctr">
              <a:buNone/>
              <a:defRPr sz="2000"/>
            </a:lvl5pPr>
            <a:lvl6pPr marL="2285649" indent="0" algn="ctr">
              <a:buNone/>
              <a:defRPr sz="2000"/>
            </a:lvl6pPr>
            <a:lvl7pPr marL="2742780" indent="0" algn="ctr">
              <a:buNone/>
              <a:defRPr sz="2000"/>
            </a:lvl7pPr>
            <a:lvl8pPr marL="3199908" indent="0" algn="ctr">
              <a:buNone/>
              <a:defRPr sz="2000"/>
            </a:lvl8pPr>
            <a:lvl9pPr marL="365703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29575F0-4CAE-4CE9-9FE6-1C3E8B0D4558}" type="datetimeFigureOut">
              <a:rPr lang="en-GB" smtClean="0"/>
              <a:pPr/>
              <a:t>15/10/2014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45931AF-3FBA-4ED5-B82F-1D40FBF65F3D}" type="slidenum">
              <a:rPr lang="en-GB" smtClean="0"/>
              <a:pPr/>
              <a:t>‹#›</a:t>
            </a:fld>
            <a:endParaRPr lang="en-GB"/>
          </a:p>
        </p:txBody>
      </p:sp>
      <p:cxnSp>
        <p:nvCxnSpPr>
          <p:cNvPr id="8" name="Straight Connector 7"/>
          <p:cNvCxnSpPr/>
          <p:nvPr/>
        </p:nvCxnSpPr>
        <p:spPr>
          <a:xfrm>
            <a:off x="1484014"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2795009"/>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823242C-D747-4ADD-80D8-99421268E3A8}" type="datetime1">
              <a:rPr lang="en-US" smtClean="0">
                <a:solidFill>
                  <a:srgbClr val="9E8E5C">
                    <a:lumMod val="60000"/>
                    <a:lumOff val="40000"/>
                  </a:srgbClr>
                </a:solidFill>
              </a:rPr>
              <a:pPr/>
              <a:t>10/15/2014</a:t>
            </a:fld>
            <a:endParaRPr lang="en-US" dirty="0">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101893296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GB"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06E82007-CDD1-4BCF-B9F4-9D458EFEEFE1}" type="datetime1">
              <a:rPr lang="en-US" smtClean="0">
                <a:solidFill>
                  <a:srgbClr val="9E8E5C">
                    <a:lumMod val="60000"/>
                    <a:lumOff val="40000"/>
                  </a:srgbClr>
                </a:solidFill>
              </a:rPr>
              <a:pPr/>
              <a:t>10/15/2014</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dirty="0">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
        <p:nvSpPr>
          <p:cNvPr id="9" name="Content Placeholder 8"/>
          <p:cNvSpPr>
            <a:spLocks noGrp="1"/>
          </p:cNvSpPr>
          <p:nvPr>
            <p:ph sz="quarter" idx="13"/>
          </p:nvPr>
        </p:nvSpPr>
        <p:spPr>
          <a:xfrm>
            <a:off x="1371600" y="1676400"/>
            <a:ext cx="3276600" cy="3505200"/>
          </a:xfrm>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Tree>
    <p:extLst>
      <p:ext uri="{BB962C8B-B14F-4D97-AF65-F5344CB8AC3E}">
        <p14:creationId xmlns:p14="http://schemas.microsoft.com/office/powerpoint/2010/main" val="32528904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GB"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34A4F265-CA88-4C30-A9AD-02E6A5184734}" type="datetime1">
              <a:rPr lang="en-US" smtClean="0">
                <a:solidFill>
                  <a:srgbClr val="9E8E5C">
                    <a:lumMod val="60000"/>
                    <a:lumOff val="40000"/>
                  </a:srgbClr>
                </a:solidFill>
              </a:rPr>
              <a:pPr/>
              <a:t>10/15/2014</a:t>
            </a:fld>
            <a:endParaRPr lang="en-US">
              <a:solidFill>
                <a:srgbClr val="9E8E5C">
                  <a:lumMod val="60000"/>
                  <a:lumOff val="40000"/>
                </a:srgbClr>
              </a:solidFill>
            </a:endParaRPr>
          </a:p>
        </p:txBody>
      </p:sp>
      <p:sp>
        <p:nvSpPr>
          <p:cNvPr id="6" name="Footer Placeholder 5"/>
          <p:cNvSpPr>
            <a:spLocks noGrp="1"/>
          </p:cNvSpPr>
          <p:nvPr>
            <p:ph type="ftr" sz="quarter" idx="11"/>
          </p:nvPr>
        </p:nvSpPr>
        <p:spPr/>
        <p:txBody>
          <a:bodyPr/>
          <a:lstStyle/>
          <a:p>
            <a:endParaRPr lang="en-US">
              <a:solidFill>
                <a:srgbClr val="9E8E5C">
                  <a:lumMod val="60000"/>
                  <a:lumOff val="40000"/>
                </a:srgbClr>
              </a:solidFill>
            </a:endParaRPr>
          </a:p>
        </p:txBody>
      </p:sp>
      <p:sp>
        <p:nvSpPr>
          <p:cNvPr id="7" name="Slide Number Placeholder 6"/>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59938093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78C81099-48EC-46A3-9530-F58EB96AF77C}" type="datetime1">
              <a:rPr lang="en-US" smtClean="0">
                <a:solidFill>
                  <a:srgbClr val="9E8E5C">
                    <a:lumMod val="60000"/>
                    <a:lumOff val="40000"/>
                  </a:srgbClr>
                </a:solidFill>
              </a:rPr>
              <a:pPr/>
              <a:t>10/15/2014</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154529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GB"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10"/>
          </p:nvPr>
        </p:nvSpPr>
        <p:spPr/>
        <p:txBody>
          <a:bodyPr/>
          <a:lstStyle/>
          <a:p>
            <a:fld id="{FF697E24-FFB9-4C73-8C6D-E02A7AD33DB8}" type="datetime1">
              <a:rPr lang="en-US" smtClean="0">
                <a:solidFill>
                  <a:srgbClr val="9E8E5C">
                    <a:lumMod val="60000"/>
                    <a:lumOff val="40000"/>
                  </a:srgbClr>
                </a:solidFill>
              </a:rPr>
              <a:pPr/>
              <a:t>10/15/2014</a:t>
            </a:fld>
            <a:endParaRPr lang="en-US">
              <a:solidFill>
                <a:srgbClr val="9E8E5C">
                  <a:lumMod val="60000"/>
                  <a:lumOff val="40000"/>
                </a:srgbClr>
              </a:solidFill>
            </a:endParaRPr>
          </a:p>
        </p:txBody>
      </p:sp>
      <p:sp>
        <p:nvSpPr>
          <p:cNvPr id="5" name="Footer Placeholder 4"/>
          <p:cNvSpPr>
            <a:spLocks noGrp="1"/>
          </p:cNvSpPr>
          <p:nvPr>
            <p:ph type="ftr" sz="quarter" idx="11"/>
          </p:nvPr>
        </p:nvSpPr>
        <p:spPr/>
        <p:txBody>
          <a:bodyPr/>
          <a:lstStyle/>
          <a:p>
            <a:endParaRPr lang="en-US">
              <a:solidFill>
                <a:srgbClr val="9E8E5C">
                  <a:lumMod val="60000"/>
                  <a:lumOff val="40000"/>
                </a:srgbClr>
              </a:solidFill>
            </a:endParaRPr>
          </a:p>
        </p:txBody>
      </p:sp>
      <p:sp>
        <p:nvSpPr>
          <p:cNvPr id="6" name="Slide Number Placeholder 5"/>
          <p:cNvSpPr>
            <a:spLocks noGrp="1"/>
          </p:cNvSpPr>
          <p:nvPr>
            <p:ph type="sldNum" sz="quarter" idx="12"/>
          </p:nvPr>
        </p:nvSpPr>
        <p:spPr/>
        <p:txBody>
          <a:bodyPr/>
          <a:lstStyle/>
          <a:p>
            <a:fld id="{CF40B41D-FD10-4A38-B39B-626510BD49B7}" type="slidenum">
              <a:rPr lang="en-US" smtClean="0">
                <a:solidFill>
                  <a:srgbClr val="9E8E5C">
                    <a:lumMod val="60000"/>
                    <a:lumOff val="40000"/>
                  </a:srgbClr>
                </a:solidFill>
              </a:rPr>
              <a:pPr/>
              <a:t>‹#›</a:t>
            </a:fld>
            <a:endParaRPr lang="en-US">
              <a:solidFill>
                <a:srgbClr val="9E8E5C">
                  <a:lumMod val="60000"/>
                  <a:lumOff val="40000"/>
                </a:srgbClr>
              </a:solidFill>
            </a:endParaRPr>
          </a:p>
        </p:txBody>
      </p:sp>
    </p:spTree>
    <p:extLst>
      <p:ext uri="{BB962C8B-B14F-4D97-AF65-F5344CB8AC3E}">
        <p14:creationId xmlns:p14="http://schemas.microsoft.com/office/powerpoint/2010/main" val="492307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5" name="Footer Placeholder 4"/>
          <p:cNvSpPr>
            <a:spLocks noGrp="1"/>
          </p:cNvSpPr>
          <p:nvPr>
            <p:ph type="ftr" sz="quarter" idx="11"/>
          </p:nvPr>
        </p:nvSpPr>
        <p:spPr/>
        <p:txBody>
          <a:bodyPr/>
          <a:lstStyle/>
          <a:p>
            <a:endParaRPr lang="en-GB">
              <a:solidFill>
                <a:srgbClr val="5B9BD5"/>
              </a:solidFill>
            </a:endParaRPr>
          </a:p>
        </p:txBody>
      </p:sp>
      <p:sp>
        <p:nvSpPr>
          <p:cNvPr id="6" name="Slide Number Placeholder 5"/>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2578775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9" y="1173575"/>
            <a:ext cx="747522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61" y="4154521"/>
            <a:ext cx="6576823" cy="1363806"/>
          </a:xfrm>
        </p:spPr>
        <p:txBody>
          <a:bodyPr anchor="t">
            <a:normAutofit/>
          </a:bodyPr>
          <a:lstStyle>
            <a:lvl1pPr marL="0" indent="0" algn="ctr">
              <a:buNone/>
              <a:defRPr sz="2200">
                <a:solidFill>
                  <a:schemeClr val="accent1"/>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5" name="Footer Placeholder 4"/>
          <p:cNvSpPr>
            <a:spLocks noGrp="1"/>
          </p:cNvSpPr>
          <p:nvPr>
            <p:ph type="ftr" sz="quarter" idx="11"/>
          </p:nvPr>
        </p:nvSpPr>
        <p:spPr/>
        <p:txBody>
          <a:bodyPr/>
          <a:lstStyle/>
          <a:p>
            <a:endParaRPr lang="en-GB">
              <a:solidFill>
                <a:srgbClr val="5B9BD5"/>
              </a:solidFill>
            </a:endParaRPr>
          </a:p>
        </p:txBody>
      </p:sp>
      <p:sp>
        <p:nvSpPr>
          <p:cNvPr id="6" name="Slide Number Placeholder 5"/>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cxnSp>
        <p:nvCxnSpPr>
          <p:cNvPr id="7" name="Straight Connector 6"/>
          <p:cNvCxnSpPr/>
          <p:nvPr/>
        </p:nvCxnSpPr>
        <p:spPr>
          <a:xfrm>
            <a:off x="148592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68992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1" y="2057399"/>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6" name="Footer Placeholder 5"/>
          <p:cNvSpPr>
            <a:spLocks noGrp="1"/>
          </p:cNvSpPr>
          <p:nvPr>
            <p:ph type="ftr" sz="quarter" idx="11"/>
          </p:nvPr>
        </p:nvSpPr>
        <p:spPr/>
        <p:txBody>
          <a:bodyPr/>
          <a:lstStyle/>
          <a:p>
            <a:endParaRPr lang="en-GB">
              <a:solidFill>
                <a:srgbClr val="5B9BD5"/>
              </a:solidFill>
            </a:endParaRPr>
          </a:p>
        </p:txBody>
      </p:sp>
      <p:sp>
        <p:nvSpPr>
          <p:cNvPr id="7" name="Slide Number Placeholder 6"/>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10367386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1" y="2001511"/>
            <a:ext cx="3566160" cy="777240"/>
          </a:xfrm>
        </p:spPr>
        <p:txBody>
          <a:bodyPr anchor="ctr"/>
          <a:lstStyle>
            <a:lvl1pPr marL="0" indent="0">
              <a:spcBef>
                <a:spcPts val="0"/>
              </a:spcBef>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7251" y="2721483"/>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8" name="Footer Placeholder 7"/>
          <p:cNvSpPr>
            <a:spLocks noGrp="1"/>
          </p:cNvSpPr>
          <p:nvPr>
            <p:ph type="ftr" sz="quarter" idx="11"/>
          </p:nvPr>
        </p:nvSpPr>
        <p:spPr/>
        <p:txBody>
          <a:bodyPr/>
          <a:lstStyle/>
          <a:p>
            <a:endParaRPr lang="en-GB">
              <a:solidFill>
                <a:srgbClr val="5B9BD5"/>
              </a:solidFill>
            </a:endParaRPr>
          </a:p>
        </p:txBody>
      </p:sp>
      <p:sp>
        <p:nvSpPr>
          <p:cNvPr id="9" name="Slide Number Placeholder 8"/>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40527656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4" name="Footer Placeholder 3"/>
          <p:cNvSpPr>
            <a:spLocks noGrp="1"/>
          </p:cNvSpPr>
          <p:nvPr>
            <p:ph type="ftr" sz="quarter" idx="11"/>
          </p:nvPr>
        </p:nvSpPr>
        <p:spPr/>
        <p:txBody>
          <a:bodyPr/>
          <a:lstStyle/>
          <a:p>
            <a:endParaRPr lang="en-GB">
              <a:solidFill>
                <a:srgbClr val="5B9BD5"/>
              </a:solidFill>
            </a:endParaRPr>
          </a:p>
        </p:txBody>
      </p:sp>
      <p:sp>
        <p:nvSpPr>
          <p:cNvPr id="5" name="Slide Number Placeholder 4"/>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40130258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3" name="Footer Placeholder 2"/>
          <p:cNvSpPr>
            <a:spLocks noGrp="1"/>
          </p:cNvSpPr>
          <p:nvPr>
            <p:ph type="ftr" sz="quarter" idx="11"/>
          </p:nvPr>
        </p:nvSpPr>
        <p:spPr/>
        <p:txBody>
          <a:bodyPr/>
          <a:lstStyle/>
          <a:p>
            <a:endParaRPr lang="en-GB">
              <a:solidFill>
                <a:srgbClr val="5B9BD5"/>
              </a:solidFill>
            </a:endParaRPr>
          </a:p>
        </p:txBody>
      </p:sp>
      <p:sp>
        <p:nvSpPr>
          <p:cNvPr id="4" name="Slide Number Placeholder 3"/>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3478850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1" y="1097280"/>
            <a:ext cx="294894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1" y="2834640"/>
            <a:ext cx="2948940" cy="3017520"/>
          </a:xfrm>
        </p:spPr>
        <p:txBody>
          <a:bodyPr>
            <a:normAutofit/>
          </a:bodyPr>
          <a:lstStyle>
            <a:lvl1pPr marL="0" indent="0">
              <a:lnSpc>
                <a:spcPct val="100000"/>
              </a:lnSpc>
              <a:spcBef>
                <a:spcPts val="1000"/>
              </a:spcBef>
              <a:buNone/>
              <a:defRPr sz="17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6" name="Footer Placeholder 5"/>
          <p:cNvSpPr>
            <a:spLocks noGrp="1"/>
          </p:cNvSpPr>
          <p:nvPr>
            <p:ph type="ftr" sz="quarter" idx="11"/>
          </p:nvPr>
        </p:nvSpPr>
        <p:spPr/>
        <p:txBody>
          <a:bodyPr/>
          <a:lstStyle/>
          <a:p>
            <a:endParaRPr lang="en-GB">
              <a:solidFill>
                <a:srgbClr val="5B9BD5"/>
              </a:solidFill>
            </a:endParaRPr>
          </a:p>
        </p:txBody>
      </p:sp>
      <p:sp>
        <p:nvSpPr>
          <p:cNvPr id="7" name="Slide Number Placeholder 6"/>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269142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FDD24E0-18D0-4E6A-A70A-8CDAD2FC5F70}" type="datetimeFigureOut">
              <a:rPr lang="en-GB" smtClean="0"/>
              <a:t>15/10/2014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CDD712-68A8-49E4-A729-ABEEB238DB5D}" type="slidenum">
              <a:rPr lang="en-GB" smtClean="0"/>
              <a:t>‹#›</a:t>
            </a:fld>
            <a:endParaRPr lang="en-GB"/>
          </a:p>
        </p:txBody>
      </p:sp>
    </p:spTree>
    <p:extLst>
      <p:ext uri="{BB962C8B-B14F-4D97-AF65-F5344CB8AC3E}">
        <p14:creationId xmlns:p14="http://schemas.microsoft.com/office/powerpoint/2010/main" val="3628877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1" y="1097280"/>
            <a:ext cx="294894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59953" y="1069847"/>
            <a:ext cx="4574287" cy="4800600"/>
          </a:xfrm>
        </p:spPr>
        <p:txBody>
          <a:bodyPr lIns="274278" tIns="182852" anchor="t">
            <a:normAutofit/>
          </a:bodyPr>
          <a:lstStyle>
            <a:lvl1pPr marL="0" indent="0">
              <a:buNone/>
              <a:defRPr sz="28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7251" y="2834640"/>
            <a:ext cx="2948940" cy="2880360"/>
          </a:xfrm>
        </p:spPr>
        <p:txBody>
          <a:bodyPr>
            <a:normAutofit/>
          </a:bodyPr>
          <a:lstStyle>
            <a:lvl1pPr marL="0" indent="0">
              <a:lnSpc>
                <a:spcPct val="100000"/>
              </a:lnSpc>
              <a:spcBef>
                <a:spcPts val="1000"/>
              </a:spcBef>
              <a:buNone/>
              <a:defRPr sz="17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6" name="Footer Placeholder 5"/>
          <p:cNvSpPr>
            <a:spLocks noGrp="1"/>
          </p:cNvSpPr>
          <p:nvPr>
            <p:ph type="ftr" sz="quarter" idx="11"/>
          </p:nvPr>
        </p:nvSpPr>
        <p:spPr/>
        <p:txBody>
          <a:bodyPr/>
          <a:lstStyle/>
          <a:p>
            <a:endParaRPr lang="en-GB">
              <a:solidFill>
                <a:srgbClr val="5B9BD5"/>
              </a:solidFill>
            </a:endParaRPr>
          </a:p>
        </p:txBody>
      </p:sp>
      <p:sp>
        <p:nvSpPr>
          <p:cNvPr id="7" name="Slide Number Placeholder 6"/>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28500917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5" name="Footer Placeholder 4"/>
          <p:cNvSpPr>
            <a:spLocks noGrp="1"/>
          </p:cNvSpPr>
          <p:nvPr>
            <p:ph type="ftr" sz="quarter" idx="11"/>
          </p:nvPr>
        </p:nvSpPr>
        <p:spPr/>
        <p:txBody>
          <a:bodyPr/>
          <a:lstStyle/>
          <a:p>
            <a:endParaRPr lang="en-GB">
              <a:solidFill>
                <a:srgbClr val="5B9BD5"/>
              </a:solidFill>
            </a:endParaRPr>
          </a:p>
        </p:txBody>
      </p:sp>
      <p:sp>
        <p:nvSpPr>
          <p:cNvPr id="6" name="Slide Number Placeholder 5"/>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1545067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80"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5"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5" name="Footer Placeholder 4"/>
          <p:cNvSpPr>
            <a:spLocks noGrp="1"/>
          </p:cNvSpPr>
          <p:nvPr>
            <p:ph type="ftr" sz="quarter" idx="11"/>
          </p:nvPr>
        </p:nvSpPr>
        <p:spPr/>
        <p:txBody>
          <a:bodyPr/>
          <a:lstStyle/>
          <a:p>
            <a:endParaRPr lang="en-GB">
              <a:solidFill>
                <a:srgbClr val="5B9BD5"/>
              </a:solidFill>
            </a:endParaRPr>
          </a:p>
        </p:txBody>
      </p:sp>
      <p:sp>
        <p:nvSpPr>
          <p:cNvPr id="6" name="Slide Number Placeholder 5"/>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39434467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909"/>
            <a:ext cx="6858000" cy="2387576"/>
          </a:xfrm>
        </p:spPr>
        <p:txBody>
          <a:bodyPr/>
          <a:lstStyle>
            <a:lvl1pPr algn="ctr">
              <a:defRPr sz="4200"/>
            </a:lvl1pPr>
          </a:lstStyle>
          <a:p>
            <a:r>
              <a:rPr lang="en-US" smtClean="0"/>
              <a:t>Click to edit Master title style</a:t>
            </a:r>
            <a:endParaRPr lang="en-GB"/>
          </a:p>
        </p:txBody>
      </p:sp>
      <p:sp>
        <p:nvSpPr>
          <p:cNvPr id="3" name="Subtitle 2"/>
          <p:cNvSpPr>
            <a:spLocks noGrp="1"/>
          </p:cNvSpPr>
          <p:nvPr>
            <p:ph type="subTitle" idx="1"/>
          </p:nvPr>
        </p:nvSpPr>
        <p:spPr>
          <a:xfrm>
            <a:off x="1143000" y="3602013"/>
            <a:ext cx="6858000" cy="1655340"/>
          </a:xfrm>
        </p:spPr>
        <p:txBody>
          <a:bodyPr/>
          <a:lstStyle>
            <a:lvl1pPr marL="0" indent="0" algn="ctr">
              <a:buNone/>
              <a:defRPr sz="1700"/>
            </a:lvl1pPr>
            <a:lvl2pPr marL="321407" indent="0" algn="ctr">
              <a:buNone/>
              <a:defRPr sz="1400"/>
            </a:lvl2pPr>
            <a:lvl3pPr marL="642816" indent="0" algn="ctr">
              <a:buNone/>
              <a:defRPr sz="1300"/>
            </a:lvl3pPr>
            <a:lvl4pPr marL="964224" indent="0" algn="ctr">
              <a:buNone/>
              <a:defRPr sz="1100"/>
            </a:lvl4pPr>
            <a:lvl5pPr marL="1285631" indent="0" algn="ctr">
              <a:buNone/>
              <a:defRPr sz="1100"/>
            </a:lvl5pPr>
            <a:lvl6pPr marL="1607041" indent="0" algn="ctr">
              <a:buNone/>
              <a:defRPr sz="1100"/>
            </a:lvl6pPr>
            <a:lvl7pPr marL="1928447" indent="0" algn="ctr">
              <a:buNone/>
              <a:defRPr sz="1100"/>
            </a:lvl7pPr>
            <a:lvl8pPr marL="2249856" indent="0" algn="ctr">
              <a:buNone/>
              <a:defRPr sz="1100"/>
            </a:lvl8pPr>
            <a:lvl9pPr marL="2571264" indent="0" algn="ctr">
              <a:buNone/>
              <a:defRPr sz="1100"/>
            </a:lvl9pPr>
          </a:lstStyle>
          <a:p>
            <a:r>
              <a:rPr lang="en-US" smtClean="0"/>
              <a:t>Click to edit Master subtitle style</a:t>
            </a:r>
            <a:endParaRPr lang="en-GB"/>
          </a:p>
        </p:txBody>
      </p:sp>
    </p:spTree>
    <p:extLst>
      <p:ext uri="{BB962C8B-B14F-4D97-AF65-F5344CB8AC3E}">
        <p14:creationId xmlns:p14="http://schemas.microsoft.com/office/powerpoint/2010/main" val="662065340"/>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02263143"/>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69" y="1710070"/>
            <a:ext cx="7887147" cy="2851919"/>
          </a:xfrm>
        </p:spPr>
        <p:txBody>
          <a:bodyPr/>
          <a:lstStyle>
            <a:lvl1pPr>
              <a:defRPr sz="4200"/>
            </a:lvl1pPr>
          </a:lstStyle>
          <a:p>
            <a:r>
              <a:rPr lang="en-US" smtClean="0"/>
              <a:t>Click to edit Master title style</a:t>
            </a:r>
            <a:endParaRPr lang="en-GB"/>
          </a:p>
        </p:txBody>
      </p:sp>
      <p:sp>
        <p:nvSpPr>
          <p:cNvPr id="3" name="Text Placeholder 2"/>
          <p:cNvSpPr>
            <a:spLocks noGrp="1"/>
          </p:cNvSpPr>
          <p:nvPr>
            <p:ph type="body" idx="1"/>
          </p:nvPr>
        </p:nvSpPr>
        <p:spPr>
          <a:xfrm>
            <a:off x="623969" y="4589861"/>
            <a:ext cx="7887147" cy="1500188"/>
          </a:xfrm>
        </p:spPr>
        <p:txBody>
          <a:bodyPr/>
          <a:lstStyle>
            <a:lvl1pPr marL="0" indent="0">
              <a:buNone/>
              <a:defRPr sz="1700"/>
            </a:lvl1pPr>
            <a:lvl2pPr marL="321407" indent="0">
              <a:buNone/>
              <a:defRPr sz="1400"/>
            </a:lvl2pPr>
            <a:lvl3pPr marL="642816" indent="0">
              <a:buNone/>
              <a:defRPr sz="1300"/>
            </a:lvl3pPr>
            <a:lvl4pPr marL="964224" indent="0">
              <a:buNone/>
              <a:defRPr sz="1100"/>
            </a:lvl4pPr>
            <a:lvl5pPr marL="1285631" indent="0">
              <a:buNone/>
              <a:defRPr sz="1100"/>
            </a:lvl5pPr>
            <a:lvl6pPr marL="1607041" indent="0">
              <a:buNone/>
              <a:defRPr sz="1100"/>
            </a:lvl6pPr>
            <a:lvl7pPr marL="1928447" indent="0">
              <a:buNone/>
              <a:defRPr sz="1100"/>
            </a:lvl7pPr>
            <a:lvl8pPr marL="2249856" indent="0">
              <a:buNone/>
              <a:defRPr sz="1100"/>
            </a:lvl8pPr>
            <a:lvl9pPr marL="2571264" indent="0">
              <a:buNone/>
              <a:defRPr sz="1100"/>
            </a:lvl9pPr>
          </a:lstStyle>
          <a:p>
            <a:pPr lvl="0"/>
            <a:r>
              <a:rPr lang="en-US" smtClean="0"/>
              <a:t>Click to edit Master text styles</a:t>
            </a:r>
          </a:p>
        </p:txBody>
      </p:sp>
    </p:spTree>
    <p:extLst>
      <p:ext uri="{BB962C8B-B14F-4D97-AF65-F5344CB8AC3E}">
        <p14:creationId xmlns:p14="http://schemas.microsoft.com/office/powerpoint/2010/main" val="144256050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1851" y="1634134"/>
            <a:ext cx="4116587" cy="4616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5594" y="1634134"/>
            <a:ext cx="4116587" cy="4616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954216968"/>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549" y="365015"/>
            <a:ext cx="7887147" cy="1326059"/>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561" y="1681015"/>
            <a:ext cx="3868787" cy="823764"/>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629561" y="2504809"/>
            <a:ext cx="3868787"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8933" y="1681015"/>
            <a:ext cx="3887763" cy="823764"/>
          </a:xfrm>
        </p:spPr>
        <p:txBody>
          <a:bodyPr anchor="b"/>
          <a:lstStyle>
            <a:lvl1pPr marL="0" indent="0">
              <a:buNone/>
              <a:defRPr sz="1700" b="1"/>
            </a:lvl1pPr>
            <a:lvl2pPr marL="321407" indent="0">
              <a:buNone/>
              <a:defRPr sz="1400" b="1"/>
            </a:lvl2pPr>
            <a:lvl3pPr marL="642816" indent="0">
              <a:buNone/>
              <a:defRPr sz="1300" b="1"/>
            </a:lvl3pPr>
            <a:lvl4pPr marL="964224" indent="0">
              <a:buNone/>
              <a:defRPr sz="1100" b="1"/>
            </a:lvl4pPr>
            <a:lvl5pPr marL="1285631" indent="0">
              <a:buNone/>
              <a:defRPr sz="1100" b="1"/>
            </a:lvl5pPr>
            <a:lvl6pPr marL="1607041" indent="0">
              <a:buNone/>
              <a:defRPr sz="1100" b="1"/>
            </a:lvl6pPr>
            <a:lvl7pPr marL="1928447" indent="0">
              <a:buNone/>
              <a:defRPr sz="1100" b="1"/>
            </a:lvl7pPr>
            <a:lvl8pPr marL="2249856" indent="0">
              <a:buNone/>
              <a:defRPr sz="1100" b="1"/>
            </a:lvl8pPr>
            <a:lvl9pPr marL="2571264"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28933" y="2504809"/>
            <a:ext cx="3887763"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08042725"/>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779334806"/>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08884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33"/>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solidFill>
                  <a:schemeClr val="tx1">
                    <a:tint val="75000"/>
                  </a:schemeClr>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DD24E0-18D0-4E6A-A70A-8CDAD2FC5F70}" type="datetimeFigureOut">
              <a:rPr lang="en-GB" smtClean="0"/>
              <a:t>15/10/2014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ECDD712-68A8-49E4-A729-ABEEB238DB5D}" type="slidenum">
              <a:rPr lang="en-GB" smtClean="0"/>
              <a:t>‹#›</a:t>
            </a:fld>
            <a:endParaRPr lang="en-GB"/>
          </a:p>
        </p:txBody>
      </p:sp>
    </p:spTree>
    <p:extLst>
      <p:ext uri="{BB962C8B-B14F-4D97-AF65-F5344CB8AC3E}">
        <p14:creationId xmlns:p14="http://schemas.microsoft.com/office/powerpoint/2010/main" val="415543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62" y="457679"/>
            <a:ext cx="2949029" cy="1599531"/>
          </a:xfrm>
        </p:spPr>
        <p:txBody>
          <a:bodyPr/>
          <a:lstStyle>
            <a:lvl1pPr>
              <a:defRPr sz="2200"/>
            </a:lvl1pPr>
          </a:lstStyle>
          <a:p>
            <a:r>
              <a:rPr lang="en-US" smtClean="0"/>
              <a:t>Click to edit Master title style</a:t>
            </a:r>
            <a:endParaRPr lang="en-GB"/>
          </a:p>
        </p:txBody>
      </p:sp>
      <p:sp>
        <p:nvSpPr>
          <p:cNvPr id="3" name="Content Placeholder 2"/>
          <p:cNvSpPr>
            <a:spLocks noGrp="1"/>
          </p:cNvSpPr>
          <p:nvPr>
            <p:ph idx="1"/>
          </p:nvPr>
        </p:nvSpPr>
        <p:spPr>
          <a:xfrm>
            <a:off x="3887779" y="987881"/>
            <a:ext cx="4628927" cy="487337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562" y="2057177"/>
            <a:ext cx="2949029" cy="3811860"/>
          </a:xfrm>
        </p:spPr>
        <p:txBody>
          <a:bodyPr/>
          <a:lstStyle>
            <a:lvl1pPr marL="0" indent="0">
              <a:buNone/>
              <a:defRPr sz="1100"/>
            </a:lvl1pPr>
            <a:lvl2pPr marL="321407" indent="0">
              <a:buNone/>
              <a:defRPr sz="1000"/>
            </a:lvl2pPr>
            <a:lvl3pPr marL="642816" indent="0">
              <a:buNone/>
              <a:defRPr sz="800"/>
            </a:lvl3pPr>
            <a:lvl4pPr marL="964224" indent="0">
              <a:buNone/>
              <a:defRPr sz="700"/>
            </a:lvl4pPr>
            <a:lvl5pPr marL="1285631" indent="0">
              <a:buNone/>
              <a:defRPr sz="700"/>
            </a:lvl5pPr>
            <a:lvl6pPr marL="1607041" indent="0">
              <a:buNone/>
              <a:defRPr sz="700"/>
            </a:lvl6pPr>
            <a:lvl7pPr marL="1928447" indent="0">
              <a:buNone/>
              <a:defRPr sz="700"/>
            </a:lvl7pPr>
            <a:lvl8pPr marL="2249856" indent="0">
              <a:buNone/>
              <a:defRPr sz="700"/>
            </a:lvl8pPr>
            <a:lvl9pPr marL="2571264" indent="0">
              <a:buNone/>
              <a:defRPr sz="700"/>
            </a:lvl9pPr>
          </a:lstStyle>
          <a:p>
            <a:pPr lvl="0"/>
            <a:r>
              <a:rPr lang="en-US" smtClean="0"/>
              <a:t>Click to edit Master text styles</a:t>
            </a:r>
          </a:p>
        </p:txBody>
      </p:sp>
    </p:spTree>
    <p:extLst>
      <p:ext uri="{BB962C8B-B14F-4D97-AF65-F5344CB8AC3E}">
        <p14:creationId xmlns:p14="http://schemas.microsoft.com/office/powerpoint/2010/main" val="2549219841"/>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62" y="457679"/>
            <a:ext cx="2949029" cy="1599531"/>
          </a:xfrm>
        </p:spPr>
        <p:txBody>
          <a:bodyPr/>
          <a:lstStyle>
            <a:lvl1pPr>
              <a:defRPr sz="2200"/>
            </a:lvl1pPr>
          </a:lstStyle>
          <a:p>
            <a:r>
              <a:rPr lang="en-US" smtClean="0"/>
              <a:t>Click to edit Master title style</a:t>
            </a:r>
            <a:endParaRPr lang="en-GB"/>
          </a:p>
        </p:txBody>
      </p:sp>
      <p:sp>
        <p:nvSpPr>
          <p:cNvPr id="3" name="Picture Placeholder 2"/>
          <p:cNvSpPr>
            <a:spLocks noGrp="1"/>
          </p:cNvSpPr>
          <p:nvPr>
            <p:ph type="pic" idx="1"/>
          </p:nvPr>
        </p:nvSpPr>
        <p:spPr>
          <a:xfrm>
            <a:off x="3887779" y="987881"/>
            <a:ext cx="4628927" cy="4873377"/>
          </a:xfrm>
        </p:spPr>
        <p:txBody>
          <a:bodyPr/>
          <a:lstStyle>
            <a:lvl1pPr marL="0" indent="0">
              <a:buNone/>
              <a:defRPr sz="2200"/>
            </a:lvl1pPr>
            <a:lvl2pPr marL="321407" indent="0">
              <a:buNone/>
              <a:defRPr sz="2000"/>
            </a:lvl2pPr>
            <a:lvl3pPr marL="642816" indent="0">
              <a:buNone/>
              <a:defRPr sz="1700"/>
            </a:lvl3pPr>
            <a:lvl4pPr marL="964224" indent="0">
              <a:buNone/>
              <a:defRPr sz="1400"/>
            </a:lvl4pPr>
            <a:lvl5pPr marL="1285631" indent="0">
              <a:buNone/>
              <a:defRPr sz="1400"/>
            </a:lvl5pPr>
            <a:lvl6pPr marL="1607041" indent="0">
              <a:buNone/>
              <a:defRPr sz="1400"/>
            </a:lvl6pPr>
            <a:lvl7pPr marL="1928447" indent="0">
              <a:buNone/>
              <a:defRPr sz="1400"/>
            </a:lvl7pPr>
            <a:lvl8pPr marL="2249856" indent="0">
              <a:buNone/>
              <a:defRPr sz="1400"/>
            </a:lvl8pPr>
            <a:lvl9pPr marL="2571264" indent="0">
              <a:buNone/>
              <a:defRPr sz="1400"/>
            </a:lvl9pPr>
          </a:lstStyle>
          <a:p>
            <a:pPr lvl="0"/>
            <a:endParaRPr lang="en-GB" noProof="0" smtClean="0">
              <a:sym typeface="Helvetica Neue" charset="0"/>
            </a:endParaRPr>
          </a:p>
        </p:txBody>
      </p:sp>
      <p:sp>
        <p:nvSpPr>
          <p:cNvPr id="4" name="Text Placeholder 3"/>
          <p:cNvSpPr>
            <a:spLocks noGrp="1"/>
          </p:cNvSpPr>
          <p:nvPr>
            <p:ph type="body" sz="half" idx="2"/>
          </p:nvPr>
        </p:nvSpPr>
        <p:spPr>
          <a:xfrm>
            <a:off x="629562" y="2057177"/>
            <a:ext cx="2949029" cy="3811860"/>
          </a:xfrm>
        </p:spPr>
        <p:txBody>
          <a:bodyPr/>
          <a:lstStyle>
            <a:lvl1pPr marL="0" indent="0">
              <a:buNone/>
              <a:defRPr sz="1100"/>
            </a:lvl1pPr>
            <a:lvl2pPr marL="321407" indent="0">
              <a:buNone/>
              <a:defRPr sz="1000"/>
            </a:lvl2pPr>
            <a:lvl3pPr marL="642816" indent="0">
              <a:buNone/>
              <a:defRPr sz="800"/>
            </a:lvl3pPr>
            <a:lvl4pPr marL="964224" indent="0">
              <a:buNone/>
              <a:defRPr sz="700"/>
            </a:lvl4pPr>
            <a:lvl5pPr marL="1285631" indent="0">
              <a:buNone/>
              <a:defRPr sz="700"/>
            </a:lvl5pPr>
            <a:lvl6pPr marL="1607041" indent="0">
              <a:buNone/>
              <a:defRPr sz="700"/>
            </a:lvl6pPr>
            <a:lvl7pPr marL="1928447" indent="0">
              <a:buNone/>
              <a:defRPr sz="700"/>
            </a:lvl7pPr>
            <a:lvl8pPr marL="2249856" indent="0">
              <a:buNone/>
              <a:defRPr sz="700"/>
            </a:lvl8pPr>
            <a:lvl9pPr marL="2571264" indent="0">
              <a:buNone/>
              <a:defRPr sz="700"/>
            </a:lvl9pPr>
          </a:lstStyle>
          <a:p>
            <a:pPr lvl="0"/>
            <a:r>
              <a:rPr lang="en-US" smtClean="0"/>
              <a:t>Click to edit Master text styles</a:t>
            </a:r>
          </a:p>
        </p:txBody>
      </p:sp>
    </p:spTree>
    <p:extLst>
      <p:ext uri="{BB962C8B-B14F-4D97-AF65-F5344CB8AC3E}">
        <p14:creationId xmlns:p14="http://schemas.microsoft.com/office/powerpoint/2010/main" val="2993780029"/>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91538766"/>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099" y="232205"/>
            <a:ext cx="2085083" cy="601860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01851" y="232205"/>
            <a:ext cx="6148091" cy="6018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283485769"/>
      </p:ext>
    </p:extLst>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173355" y="243857"/>
            <a:ext cx="879348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6" y="882376"/>
            <a:ext cx="7475220" cy="2926080"/>
          </a:xfrm>
        </p:spPr>
        <p:txBody>
          <a:bodyPr anchor="b">
            <a:normAutofit/>
          </a:bodyPr>
          <a:lstStyle>
            <a:lvl1pPr algn="ctr">
              <a:lnSpc>
                <a:spcPct val="85000"/>
              </a:lnSpc>
              <a:defRPr sz="72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51" y="3869667"/>
            <a:ext cx="6575895" cy="1388165"/>
          </a:xfrm>
        </p:spPr>
        <p:txBody>
          <a:bodyPr>
            <a:normAutofit/>
          </a:bodyPr>
          <a:lstStyle>
            <a:lvl1pPr marL="0" indent="0" algn="ctr">
              <a:buNone/>
              <a:defRPr sz="2200">
                <a:solidFill>
                  <a:srgbClr val="FFFFFF"/>
                </a:solidFill>
              </a:defRPr>
            </a:lvl1pPr>
            <a:lvl2pPr marL="457130" indent="0" algn="ctr">
              <a:buNone/>
              <a:defRPr sz="2200"/>
            </a:lvl2pPr>
            <a:lvl3pPr marL="914259" indent="0" algn="ctr">
              <a:buNone/>
              <a:defRPr sz="2200"/>
            </a:lvl3pPr>
            <a:lvl4pPr marL="1371390" indent="0" algn="ctr">
              <a:buNone/>
              <a:defRPr sz="2000"/>
            </a:lvl4pPr>
            <a:lvl5pPr marL="1828519" indent="0" algn="ctr">
              <a:buNone/>
              <a:defRPr sz="2000"/>
            </a:lvl5pPr>
            <a:lvl6pPr marL="2285649" indent="0" algn="ctr">
              <a:buNone/>
              <a:defRPr sz="2000"/>
            </a:lvl6pPr>
            <a:lvl7pPr marL="2742780" indent="0" algn="ctr">
              <a:buNone/>
              <a:defRPr sz="2000"/>
            </a:lvl7pPr>
            <a:lvl8pPr marL="3199908" indent="0" algn="ctr">
              <a:buNone/>
              <a:defRPr sz="2000"/>
            </a:lvl8pPr>
            <a:lvl9pPr marL="3657039"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329575F0-4CAE-4CE9-9FE6-1C3E8B0D4558}" type="datetimeFigureOut">
              <a:rPr lang="en-GB" smtClean="0"/>
              <a:pPr/>
              <a:t>15/10/2014</a:t>
            </a:fld>
            <a:endParaRPr lang="en-GB"/>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GB"/>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445931AF-3FBA-4ED5-B82F-1D40FBF65F3D}" type="slidenum">
              <a:rPr lang="en-GB" smtClean="0"/>
              <a:pPr/>
              <a:t>‹#›</a:t>
            </a:fld>
            <a:endParaRPr lang="en-GB"/>
          </a:p>
        </p:txBody>
      </p:sp>
      <p:cxnSp>
        <p:nvCxnSpPr>
          <p:cNvPr id="8" name="Straight Connector 7"/>
          <p:cNvCxnSpPr/>
          <p:nvPr/>
        </p:nvCxnSpPr>
        <p:spPr>
          <a:xfrm>
            <a:off x="1484013"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5146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5" name="Footer Placeholder 4"/>
          <p:cNvSpPr>
            <a:spLocks noGrp="1"/>
          </p:cNvSpPr>
          <p:nvPr>
            <p:ph type="ftr" sz="quarter" idx="11"/>
          </p:nvPr>
        </p:nvSpPr>
        <p:spPr/>
        <p:txBody>
          <a:bodyPr/>
          <a:lstStyle/>
          <a:p>
            <a:endParaRPr lang="en-GB">
              <a:solidFill>
                <a:srgbClr val="5B9BD5"/>
              </a:solidFill>
            </a:endParaRPr>
          </a:p>
        </p:txBody>
      </p:sp>
      <p:sp>
        <p:nvSpPr>
          <p:cNvPr id="6" name="Slide Number Placeholder 5"/>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326161630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9" y="1173575"/>
            <a:ext cx="7475220" cy="2926080"/>
          </a:xfrm>
        </p:spPr>
        <p:txBody>
          <a:bodyPr anchor="b">
            <a:noAutofit/>
          </a:bodyPr>
          <a:lstStyle>
            <a:lvl1pPr algn="ctr">
              <a:lnSpc>
                <a:spcPct val="85000"/>
              </a:lnSpc>
              <a:defRPr sz="72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61" y="4154521"/>
            <a:ext cx="6576823" cy="1363806"/>
          </a:xfrm>
        </p:spPr>
        <p:txBody>
          <a:bodyPr anchor="t">
            <a:normAutofit/>
          </a:bodyPr>
          <a:lstStyle>
            <a:lvl1pPr marL="0" indent="0" algn="ctr">
              <a:buNone/>
              <a:defRPr sz="2200">
                <a:solidFill>
                  <a:schemeClr val="accent1"/>
                </a:solidFill>
              </a:defRPr>
            </a:lvl1pPr>
            <a:lvl2pPr marL="457130" indent="0">
              <a:buNone/>
              <a:defRPr sz="1800">
                <a:solidFill>
                  <a:schemeClr val="tx1">
                    <a:tint val="75000"/>
                  </a:schemeClr>
                </a:solidFill>
              </a:defRPr>
            </a:lvl2pPr>
            <a:lvl3pPr marL="914259" indent="0">
              <a:buNone/>
              <a:defRPr sz="1600">
                <a:solidFill>
                  <a:schemeClr val="tx1">
                    <a:tint val="75000"/>
                  </a:schemeClr>
                </a:solidFill>
              </a:defRPr>
            </a:lvl3pPr>
            <a:lvl4pPr marL="1371390" indent="0">
              <a:buNone/>
              <a:defRPr sz="1400">
                <a:solidFill>
                  <a:schemeClr val="tx1">
                    <a:tint val="75000"/>
                  </a:schemeClr>
                </a:solidFill>
              </a:defRPr>
            </a:lvl4pPr>
            <a:lvl5pPr marL="1828519" indent="0">
              <a:buNone/>
              <a:defRPr sz="1400">
                <a:solidFill>
                  <a:schemeClr val="tx1">
                    <a:tint val="75000"/>
                  </a:schemeClr>
                </a:solidFill>
              </a:defRPr>
            </a:lvl5pPr>
            <a:lvl6pPr marL="2285649" indent="0">
              <a:buNone/>
              <a:defRPr sz="1400">
                <a:solidFill>
                  <a:schemeClr val="tx1">
                    <a:tint val="75000"/>
                  </a:schemeClr>
                </a:solidFill>
              </a:defRPr>
            </a:lvl6pPr>
            <a:lvl7pPr marL="2742780" indent="0">
              <a:buNone/>
              <a:defRPr sz="1400">
                <a:solidFill>
                  <a:schemeClr val="tx1">
                    <a:tint val="75000"/>
                  </a:schemeClr>
                </a:solidFill>
              </a:defRPr>
            </a:lvl7pPr>
            <a:lvl8pPr marL="3199908" indent="0">
              <a:buNone/>
              <a:defRPr sz="1400">
                <a:solidFill>
                  <a:schemeClr val="tx1">
                    <a:tint val="75000"/>
                  </a:schemeClr>
                </a:solidFill>
              </a:defRPr>
            </a:lvl8pPr>
            <a:lvl9pPr marL="3657039"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5" name="Footer Placeholder 4"/>
          <p:cNvSpPr>
            <a:spLocks noGrp="1"/>
          </p:cNvSpPr>
          <p:nvPr>
            <p:ph type="ftr" sz="quarter" idx="11"/>
          </p:nvPr>
        </p:nvSpPr>
        <p:spPr/>
        <p:txBody>
          <a:bodyPr/>
          <a:lstStyle/>
          <a:p>
            <a:endParaRPr lang="en-GB">
              <a:solidFill>
                <a:srgbClr val="5B9BD5"/>
              </a:solidFill>
            </a:endParaRPr>
          </a:p>
        </p:txBody>
      </p:sp>
      <p:sp>
        <p:nvSpPr>
          <p:cNvPr id="6" name="Slide Number Placeholder 5"/>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cxnSp>
        <p:nvCxnSpPr>
          <p:cNvPr id="7" name="Straight Connector 6"/>
          <p:cNvCxnSpPr/>
          <p:nvPr/>
        </p:nvCxnSpPr>
        <p:spPr>
          <a:xfrm>
            <a:off x="1485918"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49052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1" y="2057399"/>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6" name="Footer Placeholder 5"/>
          <p:cNvSpPr>
            <a:spLocks noGrp="1"/>
          </p:cNvSpPr>
          <p:nvPr>
            <p:ph type="ftr" sz="quarter" idx="11"/>
          </p:nvPr>
        </p:nvSpPr>
        <p:spPr/>
        <p:txBody>
          <a:bodyPr/>
          <a:lstStyle/>
          <a:p>
            <a:endParaRPr lang="en-GB">
              <a:solidFill>
                <a:srgbClr val="5B9BD5"/>
              </a:solidFill>
            </a:endParaRPr>
          </a:p>
        </p:txBody>
      </p:sp>
      <p:sp>
        <p:nvSpPr>
          <p:cNvPr id="7" name="Slide Number Placeholder 6"/>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305206232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1" y="2001511"/>
            <a:ext cx="3566160" cy="777240"/>
          </a:xfrm>
        </p:spPr>
        <p:txBody>
          <a:bodyPr anchor="ctr"/>
          <a:lstStyle>
            <a:lvl1pPr marL="0" indent="0">
              <a:spcBef>
                <a:spcPts val="0"/>
              </a:spcBef>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57251" y="2721483"/>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8" name="Footer Placeholder 7"/>
          <p:cNvSpPr>
            <a:spLocks noGrp="1"/>
          </p:cNvSpPr>
          <p:nvPr>
            <p:ph type="ftr" sz="quarter" idx="11"/>
          </p:nvPr>
        </p:nvSpPr>
        <p:spPr/>
        <p:txBody>
          <a:bodyPr/>
          <a:lstStyle/>
          <a:p>
            <a:endParaRPr lang="en-GB">
              <a:solidFill>
                <a:srgbClr val="5B9BD5"/>
              </a:solidFill>
            </a:endParaRPr>
          </a:p>
        </p:txBody>
      </p:sp>
      <p:sp>
        <p:nvSpPr>
          <p:cNvPr id="9" name="Slide Number Placeholder 8"/>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7328933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4" name="Footer Placeholder 3"/>
          <p:cNvSpPr>
            <a:spLocks noGrp="1"/>
          </p:cNvSpPr>
          <p:nvPr>
            <p:ph type="ftr" sz="quarter" idx="11"/>
          </p:nvPr>
        </p:nvSpPr>
        <p:spPr/>
        <p:txBody>
          <a:bodyPr/>
          <a:lstStyle/>
          <a:p>
            <a:endParaRPr lang="en-GB">
              <a:solidFill>
                <a:srgbClr val="5B9BD5"/>
              </a:solidFill>
            </a:endParaRPr>
          </a:p>
        </p:txBody>
      </p:sp>
      <p:sp>
        <p:nvSpPr>
          <p:cNvPr id="5" name="Slide Number Placeholder 4"/>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1798586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1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1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FDD24E0-18D0-4E6A-A70A-8CDAD2FC5F70}" type="datetimeFigureOut">
              <a:rPr lang="en-GB" smtClean="0"/>
              <a:t>15/10/2014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CDD712-68A8-49E4-A729-ABEEB238DB5D}" type="slidenum">
              <a:rPr lang="en-GB" smtClean="0"/>
              <a:t>‹#›</a:t>
            </a:fld>
            <a:endParaRPr lang="en-GB"/>
          </a:p>
        </p:txBody>
      </p:sp>
    </p:spTree>
    <p:extLst>
      <p:ext uri="{BB962C8B-B14F-4D97-AF65-F5344CB8AC3E}">
        <p14:creationId xmlns:p14="http://schemas.microsoft.com/office/powerpoint/2010/main" val="124618845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3" name="Footer Placeholder 2"/>
          <p:cNvSpPr>
            <a:spLocks noGrp="1"/>
          </p:cNvSpPr>
          <p:nvPr>
            <p:ph type="ftr" sz="quarter" idx="11"/>
          </p:nvPr>
        </p:nvSpPr>
        <p:spPr/>
        <p:txBody>
          <a:bodyPr/>
          <a:lstStyle/>
          <a:p>
            <a:endParaRPr lang="en-GB">
              <a:solidFill>
                <a:srgbClr val="5B9BD5"/>
              </a:solidFill>
            </a:endParaRPr>
          </a:p>
        </p:txBody>
      </p:sp>
      <p:sp>
        <p:nvSpPr>
          <p:cNvPr id="4" name="Slide Number Placeholder 3"/>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112336083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1" y="1097280"/>
            <a:ext cx="294894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Content Placeholder 2"/>
          <p:cNvSpPr>
            <a:spLocks noGrp="1"/>
          </p:cNvSpPr>
          <p:nvPr>
            <p:ph idx="1"/>
          </p:nvPr>
        </p:nvSpPr>
        <p:spPr>
          <a:xfrm>
            <a:off x="4389119" y="1097280"/>
            <a:ext cx="390906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1" y="2834640"/>
            <a:ext cx="2948940" cy="3017520"/>
          </a:xfrm>
        </p:spPr>
        <p:txBody>
          <a:bodyPr>
            <a:normAutofit/>
          </a:bodyPr>
          <a:lstStyle>
            <a:lvl1pPr marL="0" indent="0">
              <a:lnSpc>
                <a:spcPct val="100000"/>
              </a:lnSpc>
              <a:spcBef>
                <a:spcPts val="1000"/>
              </a:spcBef>
              <a:buNone/>
              <a:defRPr sz="17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6" name="Footer Placeholder 5"/>
          <p:cNvSpPr>
            <a:spLocks noGrp="1"/>
          </p:cNvSpPr>
          <p:nvPr>
            <p:ph type="ftr" sz="quarter" idx="11"/>
          </p:nvPr>
        </p:nvSpPr>
        <p:spPr/>
        <p:txBody>
          <a:bodyPr/>
          <a:lstStyle/>
          <a:p>
            <a:endParaRPr lang="en-GB">
              <a:solidFill>
                <a:srgbClr val="5B9BD5"/>
              </a:solidFill>
            </a:endParaRPr>
          </a:p>
        </p:txBody>
      </p:sp>
      <p:sp>
        <p:nvSpPr>
          <p:cNvPr id="7" name="Slide Number Placeholder 6"/>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28713782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1" y="1097280"/>
            <a:ext cx="2948940" cy="1737360"/>
          </a:xfrm>
        </p:spPr>
        <p:txBody>
          <a:bodyPr anchor="b">
            <a:noAutofit/>
          </a:bodyPr>
          <a:lstStyle>
            <a:lvl1pPr>
              <a:lnSpc>
                <a:spcPct val="90000"/>
              </a:lnSpc>
              <a:defRPr sz="4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59953" y="1069847"/>
            <a:ext cx="4574287" cy="4800600"/>
          </a:xfrm>
        </p:spPr>
        <p:txBody>
          <a:bodyPr lIns="274278" tIns="182852" anchor="t">
            <a:normAutofit/>
          </a:bodyPr>
          <a:lstStyle>
            <a:lvl1pPr marL="0" indent="0">
              <a:buNone/>
              <a:defRPr sz="28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7251" y="2834640"/>
            <a:ext cx="2948940" cy="2880360"/>
          </a:xfrm>
        </p:spPr>
        <p:txBody>
          <a:bodyPr>
            <a:normAutofit/>
          </a:bodyPr>
          <a:lstStyle>
            <a:lvl1pPr marL="0" indent="0">
              <a:lnSpc>
                <a:spcPct val="100000"/>
              </a:lnSpc>
              <a:spcBef>
                <a:spcPts val="1000"/>
              </a:spcBef>
              <a:buNone/>
              <a:defRPr sz="17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6" name="Footer Placeholder 5"/>
          <p:cNvSpPr>
            <a:spLocks noGrp="1"/>
          </p:cNvSpPr>
          <p:nvPr>
            <p:ph type="ftr" sz="quarter" idx="11"/>
          </p:nvPr>
        </p:nvSpPr>
        <p:spPr/>
        <p:txBody>
          <a:bodyPr/>
          <a:lstStyle/>
          <a:p>
            <a:endParaRPr lang="en-GB">
              <a:solidFill>
                <a:srgbClr val="5B9BD5"/>
              </a:solidFill>
            </a:endParaRPr>
          </a:p>
        </p:txBody>
      </p:sp>
      <p:sp>
        <p:nvSpPr>
          <p:cNvPr id="7" name="Slide Number Placeholder 6"/>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302743428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5" name="Footer Placeholder 4"/>
          <p:cNvSpPr>
            <a:spLocks noGrp="1"/>
          </p:cNvSpPr>
          <p:nvPr>
            <p:ph type="ftr" sz="quarter" idx="11"/>
          </p:nvPr>
        </p:nvSpPr>
        <p:spPr/>
        <p:txBody>
          <a:bodyPr/>
          <a:lstStyle/>
          <a:p>
            <a:endParaRPr lang="en-GB">
              <a:solidFill>
                <a:srgbClr val="5B9BD5"/>
              </a:solidFill>
            </a:endParaRPr>
          </a:p>
        </p:txBody>
      </p:sp>
      <p:sp>
        <p:nvSpPr>
          <p:cNvPr id="6" name="Slide Number Placeholder 5"/>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228304613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80"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5"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5" name="Footer Placeholder 4"/>
          <p:cNvSpPr>
            <a:spLocks noGrp="1"/>
          </p:cNvSpPr>
          <p:nvPr>
            <p:ph type="ftr" sz="quarter" idx="11"/>
          </p:nvPr>
        </p:nvSpPr>
        <p:spPr/>
        <p:txBody>
          <a:bodyPr/>
          <a:lstStyle/>
          <a:p>
            <a:endParaRPr lang="en-GB">
              <a:solidFill>
                <a:srgbClr val="5B9BD5"/>
              </a:solidFill>
            </a:endParaRPr>
          </a:p>
        </p:txBody>
      </p:sp>
      <p:sp>
        <p:nvSpPr>
          <p:cNvPr id="6" name="Slide Number Placeholder 5"/>
          <p:cNvSpPr>
            <a:spLocks noGrp="1"/>
          </p:cNvSpPr>
          <p:nvPr>
            <p:ph type="sldNum" sz="quarter" idx="12"/>
          </p:nvPr>
        </p:nvSpPr>
        <p:spPr/>
        <p:txBody>
          <a:body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386473622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909"/>
            <a:ext cx="6858000" cy="2387576"/>
          </a:xfrm>
        </p:spPr>
        <p:txBody>
          <a:bodyPr/>
          <a:lstStyle>
            <a:lvl1pPr algn="ctr">
              <a:defRPr sz="4200"/>
            </a:lvl1pPr>
          </a:lstStyle>
          <a:p>
            <a:r>
              <a:rPr lang="en-US" smtClean="0"/>
              <a:t>Click to edit Master title style</a:t>
            </a:r>
            <a:endParaRPr lang="en-GB"/>
          </a:p>
        </p:txBody>
      </p:sp>
      <p:sp>
        <p:nvSpPr>
          <p:cNvPr id="3" name="Subtitle 2"/>
          <p:cNvSpPr>
            <a:spLocks noGrp="1"/>
          </p:cNvSpPr>
          <p:nvPr>
            <p:ph type="subTitle" idx="1"/>
          </p:nvPr>
        </p:nvSpPr>
        <p:spPr>
          <a:xfrm>
            <a:off x="1143000" y="3602013"/>
            <a:ext cx="6858000" cy="1655340"/>
          </a:xfrm>
        </p:spPr>
        <p:txBody>
          <a:bodyPr/>
          <a:lstStyle>
            <a:lvl1pPr marL="0" indent="0" algn="ctr">
              <a:buNone/>
              <a:defRPr sz="1700"/>
            </a:lvl1pPr>
            <a:lvl2pPr marL="321424" indent="0" algn="ctr">
              <a:buNone/>
              <a:defRPr sz="1400"/>
            </a:lvl2pPr>
            <a:lvl3pPr marL="642849" indent="0" algn="ctr">
              <a:buNone/>
              <a:defRPr sz="1300"/>
            </a:lvl3pPr>
            <a:lvl4pPr marL="964274" indent="0" algn="ctr">
              <a:buNone/>
              <a:defRPr sz="1100"/>
            </a:lvl4pPr>
            <a:lvl5pPr marL="1285697" indent="0" algn="ctr">
              <a:buNone/>
              <a:defRPr sz="1100"/>
            </a:lvl5pPr>
            <a:lvl6pPr marL="1607123" indent="0" algn="ctr">
              <a:buNone/>
              <a:defRPr sz="1100"/>
            </a:lvl6pPr>
            <a:lvl7pPr marL="1928546" indent="0" algn="ctr">
              <a:buNone/>
              <a:defRPr sz="1100"/>
            </a:lvl7pPr>
            <a:lvl8pPr marL="2249971" indent="0" algn="ctr">
              <a:buNone/>
              <a:defRPr sz="1100"/>
            </a:lvl8pPr>
            <a:lvl9pPr marL="2571396" indent="0" algn="ctr">
              <a:buNone/>
              <a:defRPr sz="1100"/>
            </a:lvl9pPr>
          </a:lstStyle>
          <a:p>
            <a:r>
              <a:rPr lang="en-US" smtClean="0"/>
              <a:t>Click to edit Master subtitle style</a:t>
            </a:r>
            <a:endParaRPr lang="en-GB"/>
          </a:p>
        </p:txBody>
      </p:sp>
    </p:spTree>
    <p:extLst>
      <p:ext uri="{BB962C8B-B14F-4D97-AF65-F5344CB8AC3E}">
        <p14:creationId xmlns:p14="http://schemas.microsoft.com/office/powerpoint/2010/main" val="1070506981"/>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680930930"/>
      </p:ext>
    </p:extLst>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66" y="1710067"/>
            <a:ext cx="7887147" cy="2851919"/>
          </a:xfrm>
        </p:spPr>
        <p:txBody>
          <a:bodyPr/>
          <a:lstStyle>
            <a:lvl1pPr>
              <a:defRPr sz="4200"/>
            </a:lvl1pPr>
          </a:lstStyle>
          <a:p>
            <a:r>
              <a:rPr lang="en-US" smtClean="0"/>
              <a:t>Click to edit Master title style</a:t>
            </a:r>
            <a:endParaRPr lang="en-GB"/>
          </a:p>
        </p:txBody>
      </p:sp>
      <p:sp>
        <p:nvSpPr>
          <p:cNvPr id="3" name="Text Placeholder 2"/>
          <p:cNvSpPr>
            <a:spLocks noGrp="1"/>
          </p:cNvSpPr>
          <p:nvPr>
            <p:ph type="body" idx="1"/>
          </p:nvPr>
        </p:nvSpPr>
        <p:spPr>
          <a:xfrm>
            <a:off x="623966" y="4589861"/>
            <a:ext cx="7887147" cy="1500188"/>
          </a:xfrm>
        </p:spPr>
        <p:txBody>
          <a:bodyPr/>
          <a:lstStyle>
            <a:lvl1pPr marL="0" indent="0">
              <a:buNone/>
              <a:defRPr sz="1700"/>
            </a:lvl1pPr>
            <a:lvl2pPr marL="321424" indent="0">
              <a:buNone/>
              <a:defRPr sz="1400"/>
            </a:lvl2pPr>
            <a:lvl3pPr marL="642849" indent="0">
              <a:buNone/>
              <a:defRPr sz="1300"/>
            </a:lvl3pPr>
            <a:lvl4pPr marL="964274" indent="0">
              <a:buNone/>
              <a:defRPr sz="1100"/>
            </a:lvl4pPr>
            <a:lvl5pPr marL="1285697" indent="0">
              <a:buNone/>
              <a:defRPr sz="1100"/>
            </a:lvl5pPr>
            <a:lvl6pPr marL="1607123" indent="0">
              <a:buNone/>
              <a:defRPr sz="1100"/>
            </a:lvl6pPr>
            <a:lvl7pPr marL="1928546" indent="0">
              <a:buNone/>
              <a:defRPr sz="1100"/>
            </a:lvl7pPr>
            <a:lvl8pPr marL="2249971" indent="0">
              <a:buNone/>
              <a:defRPr sz="1100"/>
            </a:lvl8pPr>
            <a:lvl9pPr marL="2571396" indent="0">
              <a:buNone/>
              <a:defRPr sz="1100"/>
            </a:lvl9pPr>
          </a:lstStyle>
          <a:p>
            <a:pPr lvl="0"/>
            <a:r>
              <a:rPr lang="en-US" smtClean="0"/>
              <a:t>Click to edit Master text styles</a:t>
            </a:r>
          </a:p>
        </p:txBody>
      </p:sp>
    </p:spTree>
    <p:extLst>
      <p:ext uri="{BB962C8B-B14F-4D97-AF65-F5344CB8AC3E}">
        <p14:creationId xmlns:p14="http://schemas.microsoft.com/office/powerpoint/2010/main" val="903924315"/>
      </p:ext>
    </p:extLst>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1851" y="1634134"/>
            <a:ext cx="4116587" cy="4616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5592" y="1634134"/>
            <a:ext cx="4116587" cy="4616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9015417"/>
      </p:ext>
    </p:extLst>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549" y="365009"/>
            <a:ext cx="7887147" cy="1326059"/>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560" y="1681015"/>
            <a:ext cx="3868787" cy="823764"/>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629560" y="2504806"/>
            <a:ext cx="3868787"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8930" y="1681015"/>
            <a:ext cx="3887763" cy="823764"/>
          </a:xfrm>
        </p:spPr>
        <p:txBody>
          <a:bodyPr anchor="b"/>
          <a:lstStyle>
            <a:lvl1pPr marL="0" indent="0">
              <a:buNone/>
              <a:defRPr sz="1700" b="1"/>
            </a:lvl1pPr>
            <a:lvl2pPr marL="321424" indent="0">
              <a:buNone/>
              <a:defRPr sz="1400" b="1"/>
            </a:lvl2pPr>
            <a:lvl3pPr marL="642849" indent="0">
              <a:buNone/>
              <a:defRPr sz="1300" b="1"/>
            </a:lvl3pPr>
            <a:lvl4pPr marL="964274" indent="0">
              <a:buNone/>
              <a:defRPr sz="1100" b="1"/>
            </a:lvl4pPr>
            <a:lvl5pPr marL="1285697" indent="0">
              <a:buNone/>
              <a:defRPr sz="1100" b="1"/>
            </a:lvl5pPr>
            <a:lvl6pPr marL="1607123" indent="0">
              <a:buNone/>
              <a:defRPr sz="1100" b="1"/>
            </a:lvl6pPr>
            <a:lvl7pPr marL="1928546" indent="0">
              <a:buNone/>
              <a:defRPr sz="1100" b="1"/>
            </a:lvl7pPr>
            <a:lvl8pPr marL="2249971" indent="0">
              <a:buNone/>
              <a:defRPr sz="1100" b="1"/>
            </a:lvl8pPr>
            <a:lvl9pPr marL="2571396"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28930" y="2504806"/>
            <a:ext cx="3887763"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8671568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43"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43"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FDD24E0-18D0-4E6A-A70A-8CDAD2FC5F70}" type="datetimeFigureOut">
              <a:rPr lang="en-GB" smtClean="0"/>
              <a:t>15/10/2014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ECDD712-68A8-49E4-A729-ABEEB238DB5D}" type="slidenum">
              <a:rPr lang="en-GB" smtClean="0"/>
              <a:t>‹#›</a:t>
            </a:fld>
            <a:endParaRPr lang="en-GB"/>
          </a:p>
        </p:txBody>
      </p:sp>
    </p:spTree>
    <p:extLst>
      <p:ext uri="{BB962C8B-B14F-4D97-AF65-F5344CB8AC3E}">
        <p14:creationId xmlns:p14="http://schemas.microsoft.com/office/powerpoint/2010/main" val="14722060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3646444765"/>
      </p:ext>
    </p:extLst>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1845810"/>
      </p:ext>
    </p:extLst>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60" y="457676"/>
            <a:ext cx="2949029" cy="1599531"/>
          </a:xfrm>
        </p:spPr>
        <p:txBody>
          <a:bodyPr/>
          <a:lstStyle>
            <a:lvl1pPr>
              <a:defRPr sz="2200"/>
            </a:lvl1pPr>
          </a:lstStyle>
          <a:p>
            <a:r>
              <a:rPr lang="en-US" smtClean="0"/>
              <a:t>Click to edit Master title style</a:t>
            </a:r>
            <a:endParaRPr lang="en-GB"/>
          </a:p>
        </p:txBody>
      </p:sp>
      <p:sp>
        <p:nvSpPr>
          <p:cNvPr id="3" name="Content Placeholder 2"/>
          <p:cNvSpPr>
            <a:spLocks noGrp="1"/>
          </p:cNvSpPr>
          <p:nvPr>
            <p:ph idx="1"/>
          </p:nvPr>
        </p:nvSpPr>
        <p:spPr>
          <a:xfrm>
            <a:off x="3887779" y="987878"/>
            <a:ext cx="4628927" cy="487337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560" y="2057177"/>
            <a:ext cx="2949029" cy="3811860"/>
          </a:xfrm>
        </p:spPr>
        <p:txBody>
          <a:bodyPr/>
          <a:lstStyle>
            <a:lvl1pPr marL="0" indent="0">
              <a:buNone/>
              <a:defRPr sz="1100"/>
            </a:lvl1pPr>
            <a:lvl2pPr marL="321424" indent="0">
              <a:buNone/>
              <a:defRPr sz="1000"/>
            </a:lvl2pPr>
            <a:lvl3pPr marL="642849" indent="0">
              <a:buNone/>
              <a:defRPr sz="800"/>
            </a:lvl3pPr>
            <a:lvl4pPr marL="964274" indent="0">
              <a:buNone/>
              <a:defRPr sz="700"/>
            </a:lvl4pPr>
            <a:lvl5pPr marL="1285697" indent="0">
              <a:buNone/>
              <a:defRPr sz="700"/>
            </a:lvl5pPr>
            <a:lvl6pPr marL="1607123" indent="0">
              <a:buNone/>
              <a:defRPr sz="700"/>
            </a:lvl6pPr>
            <a:lvl7pPr marL="1928546" indent="0">
              <a:buNone/>
              <a:defRPr sz="700"/>
            </a:lvl7pPr>
            <a:lvl8pPr marL="2249971" indent="0">
              <a:buNone/>
              <a:defRPr sz="700"/>
            </a:lvl8pPr>
            <a:lvl9pPr marL="2571396" indent="0">
              <a:buNone/>
              <a:defRPr sz="700"/>
            </a:lvl9pPr>
          </a:lstStyle>
          <a:p>
            <a:pPr lvl="0"/>
            <a:r>
              <a:rPr lang="en-US" smtClean="0"/>
              <a:t>Click to edit Master text styles</a:t>
            </a:r>
          </a:p>
        </p:txBody>
      </p:sp>
    </p:spTree>
    <p:extLst>
      <p:ext uri="{BB962C8B-B14F-4D97-AF65-F5344CB8AC3E}">
        <p14:creationId xmlns:p14="http://schemas.microsoft.com/office/powerpoint/2010/main" val="1549674498"/>
      </p:ext>
    </p:extLst>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60" y="457676"/>
            <a:ext cx="2949029" cy="1599531"/>
          </a:xfrm>
        </p:spPr>
        <p:txBody>
          <a:bodyPr/>
          <a:lstStyle>
            <a:lvl1pPr>
              <a:defRPr sz="2200"/>
            </a:lvl1pPr>
          </a:lstStyle>
          <a:p>
            <a:r>
              <a:rPr lang="en-US" smtClean="0"/>
              <a:t>Click to edit Master title style</a:t>
            </a:r>
            <a:endParaRPr lang="en-GB"/>
          </a:p>
        </p:txBody>
      </p:sp>
      <p:sp>
        <p:nvSpPr>
          <p:cNvPr id="3" name="Picture Placeholder 2"/>
          <p:cNvSpPr>
            <a:spLocks noGrp="1"/>
          </p:cNvSpPr>
          <p:nvPr>
            <p:ph type="pic" idx="1"/>
          </p:nvPr>
        </p:nvSpPr>
        <p:spPr>
          <a:xfrm>
            <a:off x="3887779" y="987878"/>
            <a:ext cx="4628927" cy="4873377"/>
          </a:xfrm>
        </p:spPr>
        <p:txBody>
          <a:bodyPr/>
          <a:lstStyle>
            <a:lvl1pPr marL="0" indent="0">
              <a:buNone/>
              <a:defRPr sz="2200"/>
            </a:lvl1pPr>
            <a:lvl2pPr marL="321424" indent="0">
              <a:buNone/>
              <a:defRPr sz="2000"/>
            </a:lvl2pPr>
            <a:lvl3pPr marL="642849" indent="0">
              <a:buNone/>
              <a:defRPr sz="1700"/>
            </a:lvl3pPr>
            <a:lvl4pPr marL="964274" indent="0">
              <a:buNone/>
              <a:defRPr sz="1400"/>
            </a:lvl4pPr>
            <a:lvl5pPr marL="1285697" indent="0">
              <a:buNone/>
              <a:defRPr sz="1400"/>
            </a:lvl5pPr>
            <a:lvl6pPr marL="1607123" indent="0">
              <a:buNone/>
              <a:defRPr sz="1400"/>
            </a:lvl6pPr>
            <a:lvl7pPr marL="1928546" indent="0">
              <a:buNone/>
              <a:defRPr sz="1400"/>
            </a:lvl7pPr>
            <a:lvl8pPr marL="2249971" indent="0">
              <a:buNone/>
              <a:defRPr sz="1400"/>
            </a:lvl8pPr>
            <a:lvl9pPr marL="2571396" indent="0">
              <a:buNone/>
              <a:defRPr sz="1400"/>
            </a:lvl9pPr>
          </a:lstStyle>
          <a:p>
            <a:pPr lvl="0"/>
            <a:endParaRPr lang="en-GB" noProof="0" smtClean="0">
              <a:sym typeface="Helvetica Neue" charset="0"/>
            </a:endParaRPr>
          </a:p>
        </p:txBody>
      </p:sp>
      <p:sp>
        <p:nvSpPr>
          <p:cNvPr id="4" name="Text Placeholder 3"/>
          <p:cNvSpPr>
            <a:spLocks noGrp="1"/>
          </p:cNvSpPr>
          <p:nvPr>
            <p:ph type="body" sz="half" idx="2"/>
          </p:nvPr>
        </p:nvSpPr>
        <p:spPr>
          <a:xfrm>
            <a:off x="629560" y="2057177"/>
            <a:ext cx="2949029" cy="3811860"/>
          </a:xfrm>
        </p:spPr>
        <p:txBody>
          <a:bodyPr/>
          <a:lstStyle>
            <a:lvl1pPr marL="0" indent="0">
              <a:buNone/>
              <a:defRPr sz="1100"/>
            </a:lvl1pPr>
            <a:lvl2pPr marL="321424" indent="0">
              <a:buNone/>
              <a:defRPr sz="1000"/>
            </a:lvl2pPr>
            <a:lvl3pPr marL="642849" indent="0">
              <a:buNone/>
              <a:defRPr sz="800"/>
            </a:lvl3pPr>
            <a:lvl4pPr marL="964274" indent="0">
              <a:buNone/>
              <a:defRPr sz="700"/>
            </a:lvl4pPr>
            <a:lvl5pPr marL="1285697" indent="0">
              <a:buNone/>
              <a:defRPr sz="700"/>
            </a:lvl5pPr>
            <a:lvl6pPr marL="1607123" indent="0">
              <a:buNone/>
              <a:defRPr sz="700"/>
            </a:lvl6pPr>
            <a:lvl7pPr marL="1928546" indent="0">
              <a:buNone/>
              <a:defRPr sz="700"/>
            </a:lvl7pPr>
            <a:lvl8pPr marL="2249971" indent="0">
              <a:buNone/>
              <a:defRPr sz="700"/>
            </a:lvl8pPr>
            <a:lvl9pPr marL="2571396" indent="0">
              <a:buNone/>
              <a:defRPr sz="700"/>
            </a:lvl9pPr>
          </a:lstStyle>
          <a:p>
            <a:pPr lvl="0"/>
            <a:r>
              <a:rPr lang="en-US" smtClean="0"/>
              <a:t>Click to edit Master text styles</a:t>
            </a:r>
          </a:p>
        </p:txBody>
      </p:sp>
    </p:spTree>
    <p:extLst>
      <p:ext uri="{BB962C8B-B14F-4D97-AF65-F5344CB8AC3E}">
        <p14:creationId xmlns:p14="http://schemas.microsoft.com/office/powerpoint/2010/main" val="3624744353"/>
      </p:ext>
    </p:extLst>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787095004"/>
      </p:ext>
    </p:extLst>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097" y="232202"/>
            <a:ext cx="2085083" cy="601860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01851" y="232202"/>
            <a:ext cx="6148091" cy="6018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166775279"/>
      </p:ext>
    </p:extLst>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4"/>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607501" y="1449179"/>
            <a:ext cx="7929000"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07501" y="5280847"/>
            <a:ext cx="7929000" cy="434974"/>
          </a:xfrm>
        </p:spPr>
        <p:txBody>
          <a:bodyPr anchor="t"/>
          <a:lstStyle>
            <a:lvl1pPr marL="0" indent="0" algn="l">
              <a:buNone/>
              <a:defRPr>
                <a:solidFill>
                  <a:schemeClr val="tx1"/>
                </a:solidFill>
              </a:defRPr>
            </a:lvl1pPr>
            <a:lvl2pPr marL="457154" indent="0" algn="ctr">
              <a:buNone/>
              <a:defRPr>
                <a:solidFill>
                  <a:schemeClr val="tx1">
                    <a:tint val="75000"/>
                  </a:schemeClr>
                </a:solidFill>
              </a:defRPr>
            </a:lvl2pPr>
            <a:lvl3pPr marL="914306" indent="0" algn="ctr">
              <a:buNone/>
              <a:defRPr>
                <a:solidFill>
                  <a:schemeClr val="tx1">
                    <a:tint val="75000"/>
                  </a:schemeClr>
                </a:solidFill>
              </a:defRPr>
            </a:lvl3pPr>
            <a:lvl4pPr marL="1371460" indent="0" algn="ctr">
              <a:buNone/>
              <a:defRPr>
                <a:solidFill>
                  <a:schemeClr val="tx1">
                    <a:tint val="75000"/>
                  </a:schemeClr>
                </a:solidFill>
              </a:defRPr>
            </a:lvl4pPr>
            <a:lvl5pPr marL="1828613" indent="0" algn="ctr">
              <a:buNone/>
              <a:defRPr>
                <a:solidFill>
                  <a:schemeClr val="tx1">
                    <a:tint val="75000"/>
                  </a:schemeClr>
                </a:solidFill>
              </a:defRPr>
            </a:lvl5pPr>
            <a:lvl6pPr marL="2285766" indent="0" algn="ctr">
              <a:buNone/>
              <a:defRPr>
                <a:solidFill>
                  <a:schemeClr val="tx1">
                    <a:tint val="75000"/>
                  </a:schemeClr>
                </a:solidFill>
              </a:defRPr>
            </a:lvl6pPr>
            <a:lvl7pPr marL="2742920" indent="0" algn="ctr">
              <a:buNone/>
              <a:defRPr>
                <a:solidFill>
                  <a:schemeClr val="tx1">
                    <a:tint val="75000"/>
                  </a:schemeClr>
                </a:solidFill>
              </a:defRPr>
            </a:lvl7pPr>
            <a:lvl8pPr marL="3200072" indent="0" algn="ctr">
              <a:buNone/>
              <a:defRPr>
                <a:solidFill>
                  <a:schemeClr val="tx1">
                    <a:tint val="75000"/>
                  </a:schemeClr>
                </a:solidFill>
              </a:defRPr>
            </a:lvl8pPr>
            <a:lvl9pPr marL="3657226"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415215916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1"/>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18" y="447189"/>
            <a:ext cx="7928999" cy="9704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614051" y="2222294"/>
            <a:ext cx="7915931" cy="363651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325292865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32"/>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07504" y="2951396"/>
            <a:ext cx="7921064"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07504" y="5281231"/>
            <a:ext cx="7921064" cy="433955"/>
          </a:xfrm>
        </p:spPr>
        <p:txBody>
          <a:bodyPr anchor="t">
            <a:noAutofit/>
          </a:bodyPr>
          <a:lstStyle>
            <a:lvl1pPr marL="0" indent="0" algn="r">
              <a:buNone/>
              <a:defRPr sz="1800">
                <a:solidFill>
                  <a:schemeClr val="tx1"/>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24685776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1"/>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14036" y="2222293"/>
            <a:ext cx="3889405" cy="36387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0578" y="2222288"/>
            <a:ext cx="3895937" cy="363876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1660363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FDD24E0-18D0-4E6A-A70A-8CDAD2FC5F70}" type="datetimeFigureOut">
              <a:rPr lang="en-GB" smtClean="0"/>
              <a:t>15/10/2014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ECDD712-68A8-49E4-A729-ABEEB238DB5D}" type="slidenum">
              <a:rPr lang="en-GB" smtClean="0"/>
              <a:t>‹#›</a:t>
            </a:fld>
            <a:endParaRPr lang="en-GB"/>
          </a:p>
        </p:txBody>
      </p:sp>
    </p:spTree>
    <p:extLst>
      <p:ext uri="{BB962C8B-B14F-4D97-AF65-F5344CB8AC3E}">
        <p14:creationId xmlns:p14="http://schemas.microsoft.com/office/powerpoint/2010/main" val="40727891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1"/>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1063" y="2174877"/>
            <a:ext cx="3892393" cy="576262"/>
          </a:xfrm>
        </p:spPr>
        <p:txBody>
          <a:bodyPr anchor="b">
            <a:noAutofit/>
          </a:bodyPr>
          <a:lstStyle>
            <a:lvl1pPr marL="0" indent="0" algn="ctr">
              <a:buNone/>
              <a:defRPr sz="20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1047" y="2751170"/>
            <a:ext cx="3892392"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0578" y="2174877"/>
            <a:ext cx="3895937" cy="576262"/>
          </a:xfrm>
        </p:spPr>
        <p:txBody>
          <a:bodyPr anchor="b">
            <a:noAutofit/>
          </a:bodyPr>
          <a:lstStyle>
            <a:lvl1pPr marL="0" indent="0" algn="ctr">
              <a:buNone/>
              <a:defRPr sz="2000" b="0"/>
            </a:lvl1pPr>
            <a:lvl2pPr marL="457154" indent="0">
              <a:buNone/>
              <a:defRPr sz="2000" b="1"/>
            </a:lvl2pPr>
            <a:lvl3pPr marL="914306" indent="0">
              <a:buNone/>
              <a:defRPr sz="1800" b="1"/>
            </a:lvl3pPr>
            <a:lvl4pPr marL="1371460" indent="0">
              <a:buNone/>
              <a:defRPr sz="1600" b="1"/>
            </a:lvl4pPr>
            <a:lvl5pPr marL="1828613" indent="0">
              <a:buNone/>
              <a:defRPr sz="1600" b="1"/>
            </a:lvl5pPr>
            <a:lvl6pPr marL="2285766" indent="0">
              <a:buNone/>
              <a:defRPr sz="1600" b="1"/>
            </a:lvl6pPr>
            <a:lvl7pPr marL="2742920" indent="0">
              <a:buNone/>
              <a:defRPr sz="1600" b="1"/>
            </a:lvl7pPr>
            <a:lvl8pPr marL="3200072" indent="0">
              <a:buNone/>
              <a:defRPr sz="1600" b="1"/>
            </a:lvl8pPr>
            <a:lvl9pPr marL="3657226"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0578" y="2751170"/>
            <a:ext cx="3895937" cy="3109913"/>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8" name="Footer Placeholder 7"/>
          <p:cNvSpPr>
            <a:spLocks noGrp="1"/>
          </p:cNvSpPr>
          <p:nvPr>
            <p:ph type="ftr" sz="quarter" idx="11"/>
          </p:nvPr>
        </p:nvSpPr>
        <p:spPr/>
        <p:txBody>
          <a:bodyPr/>
          <a:lstStyle/>
          <a:p>
            <a:endParaRPr lang="en-GB">
              <a:solidFill>
                <a:prstClr val="white"/>
              </a:solidFill>
            </a:endParaRPr>
          </a:p>
        </p:txBody>
      </p:sp>
      <p:sp>
        <p:nvSpPr>
          <p:cNvPr id="9" name="Slide Number Placeholder 8"/>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32583343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1"/>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4" name="Footer Placeholder 3"/>
          <p:cNvSpPr>
            <a:spLocks noGrp="1"/>
          </p:cNvSpPr>
          <p:nvPr>
            <p:ph type="ftr" sz="quarter" idx="11"/>
          </p:nvPr>
        </p:nvSpPr>
        <p:spPr/>
        <p:txBody>
          <a:bodyPr/>
          <a:lstStyle/>
          <a:p>
            <a:endParaRPr lang="en-GB">
              <a:solidFill>
                <a:prstClr val="white"/>
              </a:solidFill>
            </a:endParaRPr>
          </a:p>
        </p:txBody>
      </p:sp>
      <p:sp>
        <p:nvSpPr>
          <p:cNvPr id="5" name="Slide Number Placeholder 4"/>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276747481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1728300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80" y="446119"/>
            <a:ext cx="2660651"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80" y="446088"/>
            <a:ext cx="2660651"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40" y="446120"/>
            <a:ext cx="4689475" cy="541496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80" y="2260746"/>
            <a:ext cx="2660651" cy="3600311"/>
          </a:xfrm>
        </p:spPr>
        <p:txBody>
          <a:bodyPr/>
          <a:lstStyle>
            <a:lvl1pPr marL="0" indent="0">
              <a:buNone/>
              <a:defRPr sz="14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107860955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1051" y="727554"/>
            <a:ext cx="3639741"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91"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611051" y="2344693"/>
            <a:ext cx="3639741" cy="3516365"/>
          </a:xfrm>
        </p:spPr>
        <p:txBody>
          <a:bodyPr anchor="t">
            <a:normAutofit/>
          </a:bodyPr>
          <a:lstStyle>
            <a:lvl1pPr marL="0" indent="0">
              <a:buNone/>
              <a:defRPr sz="12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2914374" y="6041394"/>
            <a:ext cx="732659" cy="365125"/>
          </a:xfrm>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6" name="Footer Placeholder 5"/>
          <p:cNvSpPr>
            <a:spLocks noGrp="1"/>
          </p:cNvSpPr>
          <p:nvPr>
            <p:ph type="ftr" sz="quarter" idx="11"/>
          </p:nvPr>
        </p:nvSpPr>
        <p:spPr>
          <a:xfrm>
            <a:off x="442797" y="6041394"/>
            <a:ext cx="2471560" cy="365125"/>
          </a:xfrm>
        </p:spPr>
        <p:txBody>
          <a:bodyPr/>
          <a:lstStyle/>
          <a:p>
            <a:endParaRPr lang="en-GB">
              <a:solidFill>
                <a:prstClr val="white"/>
              </a:solidFill>
            </a:endParaRPr>
          </a:p>
        </p:txBody>
      </p:sp>
      <p:sp>
        <p:nvSpPr>
          <p:cNvPr id="7" name="Slide Number Placeholder 6"/>
          <p:cNvSpPr>
            <a:spLocks noGrp="1"/>
          </p:cNvSpPr>
          <p:nvPr>
            <p:ph type="sldNum" sz="quarter" idx="12"/>
          </p:nvPr>
        </p:nvSpPr>
        <p:spPr>
          <a:xfrm>
            <a:off x="3647020" y="5915920"/>
            <a:ext cx="796616" cy="490599"/>
          </a:xfrm>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393763986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7504" y="4800602"/>
            <a:ext cx="7921064"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607504" y="5367339"/>
            <a:ext cx="7921064" cy="493712"/>
          </a:xfrm>
        </p:spPr>
        <p:txBody>
          <a:bodyPr>
            <a:normAutofit/>
          </a:bodyPr>
          <a:lstStyle>
            <a:lvl1pPr marL="0" indent="0">
              <a:buNone/>
              <a:defRPr sz="1200"/>
            </a:lvl1pPr>
            <a:lvl2pPr marL="457154" indent="0">
              <a:buNone/>
              <a:defRPr sz="1200"/>
            </a:lvl2pPr>
            <a:lvl3pPr marL="914306" indent="0">
              <a:buNone/>
              <a:defRPr sz="1000"/>
            </a:lvl3pPr>
            <a:lvl4pPr marL="1371460" indent="0">
              <a:buNone/>
              <a:defRPr sz="900"/>
            </a:lvl4pPr>
            <a:lvl5pPr marL="1828613" indent="0">
              <a:buNone/>
              <a:defRPr sz="900"/>
            </a:lvl5pPr>
            <a:lvl6pPr marL="2285766" indent="0">
              <a:buNone/>
              <a:defRPr sz="900"/>
            </a:lvl6pPr>
            <a:lvl7pPr marL="2742920" indent="0">
              <a:buNone/>
              <a:defRPr sz="900"/>
            </a:lvl7pPr>
            <a:lvl8pPr marL="3200072" indent="0">
              <a:buNone/>
              <a:defRPr sz="900"/>
            </a:lvl8pPr>
            <a:lvl9pPr marL="3657226"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6" name="Footer Placeholder 5"/>
          <p:cNvSpPr>
            <a:spLocks noGrp="1"/>
          </p:cNvSpPr>
          <p:nvPr>
            <p:ph type="ftr" sz="quarter" idx="11"/>
          </p:nvPr>
        </p:nvSpPr>
        <p:spPr/>
        <p:txBody>
          <a:bodyPr/>
          <a:lstStyle/>
          <a:p>
            <a:endParaRPr lang="en-GB">
              <a:solidFill>
                <a:prstClr val="white"/>
              </a:solidFill>
            </a:endParaRPr>
          </a:p>
        </p:txBody>
      </p:sp>
      <p:sp>
        <p:nvSpPr>
          <p:cNvPr id="7" name="Slide Number Placeholder 6"/>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201699351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73774" y="1081457"/>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38240" y="1238503"/>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39899" y="4443712"/>
            <a:ext cx="4418727" cy="713241"/>
          </a:xfrm>
        </p:spPr>
        <p:txBody>
          <a:bodyPr anchor="t">
            <a:noAutofit/>
          </a:bodyPr>
          <a:lstStyle>
            <a:lvl1pPr marL="0" indent="0" algn="l">
              <a:buNone/>
              <a:defRPr sz="1800">
                <a:solidFill>
                  <a:schemeClr val="tx1"/>
                </a:solidFill>
              </a:defRPr>
            </a:lvl1pPr>
            <a:lvl2pPr marL="457154" indent="0">
              <a:buNone/>
              <a:defRPr sz="1800">
                <a:solidFill>
                  <a:schemeClr val="tx1">
                    <a:tint val="75000"/>
                  </a:schemeClr>
                </a:solidFill>
              </a:defRPr>
            </a:lvl2pPr>
            <a:lvl3pPr marL="914306" indent="0">
              <a:buNone/>
              <a:defRPr sz="1600">
                <a:solidFill>
                  <a:schemeClr val="tx1">
                    <a:tint val="75000"/>
                  </a:schemeClr>
                </a:solidFill>
              </a:defRPr>
            </a:lvl3pPr>
            <a:lvl4pPr marL="1371460" indent="0">
              <a:buNone/>
              <a:defRPr sz="1400">
                <a:solidFill>
                  <a:schemeClr val="tx1">
                    <a:tint val="75000"/>
                  </a:schemeClr>
                </a:solidFill>
              </a:defRPr>
            </a:lvl4pPr>
            <a:lvl5pPr marL="1828613" indent="0">
              <a:buNone/>
              <a:defRPr sz="1400">
                <a:solidFill>
                  <a:schemeClr val="tx1">
                    <a:tint val="75000"/>
                  </a:schemeClr>
                </a:solidFill>
              </a:defRPr>
            </a:lvl5pPr>
            <a:lvl6pPr marL="2285766" indent="0">
              <a:buNone/>
              <a:defRPr sz="1400">
                <a:solidFill>
                  <a:schemeClr val="tx1">
                    <a:tint val="75000"/>
                  </a:schemeClr>
                </a:solidFill>
              </a:defRPr>
            </a:lvl6pPr>
            <a:lvl7pPr marL="2742920" indent="0">
              <a:buNone/>
              <a:defRPr sz="1400">
                <a:solidFill>
                  <a:schemeClr val="tx1">
                    <a:tint val="75000"/>
                  </a:schemeClr>
                </a:solidFill>
              </a:defRPr>
            </a:lvl7pPr>
            <a:lvl8pPr marL="3200072" indent="0">
              <a:buNone/>
              <a:defRPr sz="1400">
                <a:solidFill>
                  <a:schemeClr val="tx1">
                    <a:tint val="75000"/>
                  </a:schemeClr>
                </a:solidFill>
              </a:defRPr>
            </a:lvl8pPr>
            <a:lvl9pPr marL="3657226" indent="0">
              <a:buNone/>
              <a:defRPr sz="1400">
                <a:solidFill>
                  <a:schemeClr val="tx1">
                    <a:tint val="75000"/>
                  </a:schemeClr>
                </a:solidFill>
              </a:defRPr>
            </a:lvl9pPr>
          </a:lstStyle>
          <a:p>
            <a:pPr lvl="0"/>
            <a:r>
              <a:rPr lang="en-US" smtClean="0"/>
              <a:t>Click to edit Master text styles</a:t>
            </a:r>
          </a:p>
        </p:txBody>
      </p:sp>
      <p:sp>
        <p:nvSpPr>
          <p:cNvPr id="9" name="Text Placeholder 5"/>
          <p:cNvSpPr>
            <a:spLocks noGrp="1"/>
          </p:cNvSpPr>
          <p:nvPr>
            <p:ph type="body" sz="quarter" idx="16"/>
          </p:nvPr>
        </p:nvSpPr>
        <p:spPr>
          <a:xfrm>
            <a:off x="5680999" y="1081488"/>
            <a:ext cx="2857501" cy="4075465"/>
          </a:xfrm>
        </p:spPr>
        <p:txBody>
          <a:bodyPr anchor="t"/>
          <a:lstStyle>
            <a:lvl1pPr marL="0" indent="0">
              <a:buFontTx/>
              <a:buNone/>
              <a:defRPr/>
            </a:lvl1pPr>
          </a:lstStyle>
          <a:p>
            <a:pPr lvl="0"/>
            <a:r>
              <a:rPr lang="en-US" smtClean="0"/>
              <a:t>Click to edit Master text styles</a:t>
            </a:r>
          </a:p>
        </p:txBody>
      </p:sp>
      <p:sp>
        <p:nvSpPr>
          <p:cNvPr id="4" name="Date Placeholder 3"/>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125564763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4"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33" y="2435962"/>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7005" y="2286009"/>
            <a:ext cx="3660225" cy="2295525"/>
          </a:xfrm>
        </p:spPr>
        <p:txBody>
          <a:bodyPr anchor="t"/>
          <a:lstStyle>
            <a:lvl1pPr marL="0" indent="0">
              <a:buFontTx/>
              <a:buNone/>
              <a:defRPr/>
            </a:lvl1pPr>
          </a:lstStyle>
          <a:p>
            <a:pPr lvl="0"/>
            <a:r>
              <a:rPr lang="en-US" smtClean="0"/>
              <a:t>Click to edit Master text styles</a:t>
            </a:r>
          </a:p>
        </p:txBody>
      </p:sp>
      <p:sp>
        <p:nvSpPr>
          <p:cNvPr id="2" name="Date Placeholder 1"/>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3" name="Footer Placeholder 2"/>
          <p:cNvSpPr>
            <a:spLocks noGrp="1"/>
          </p:cNvSpPr>
          <p:nvPr>
            <p:ph type="ftr" sz="quarter" idx="11"/>
          </p:nvPr>
        </p:nvSpPr>
        <p:spPr/>
        <p:txBody>
          <a:bodyPr/>
          <a:lstStyle/>
          <a:p>
            <a:endParaRPr lang="en-GB">
              <a:solidFill>
                <a:prstClr val="white"/>
              </a:solidFill>
            </a:endParaRPr>
          </a:p>
        </p:txBody>
      </p:sp>
      <p:sp>
        <p:nvSpPr>
          <p:cNvPr id="4" name="Slide Number Placeholder 3"/>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30895891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1"/>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94135744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55" y="446090"/>
            <a:ext cx="3391763"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137672" y="586172"/>
            <a:ext cx="1871093"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7505" y="446090"/>
            <a:ext cx="4958655" cy="5414962"/>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944488B-4C02-4F45-9A19-2FAAD43926A9}" type="datetimeFigureOut">
              <a:rPr lang="en-GB" smtClean="0">
                <a:solidFill>
                  <a:prstClr val="white"/>
                </a:solidFill>
              </a:rPr>
              <a:pPr/>
              <a:t>15/10/2014</a:t>
            </a:fld>
            <a:endParaRPr lang="en-GB">
              <a:solidFill>
                <a:prstClr val="white"/>
              </a:solidFill>
            </a:endParaRPr>
          </a:p>
        </p:txBody>
      </p:sp>
      <p:sp>
        <p:nvSpPr>
          <p:cNvPr id="5" name="Footer Placeholder 4"/>
          <p:cNvSpPr>
            <a:spLocks noGrp="1"/>
          </p:cNvSpPr>
          <p:nvPr>
            <p:ph type="ftr" sz="quarter" idx="11"/>
          </p:nvPr>
        </p:nvSpPr>
        <p:spPr/>
        <p:txBody>
          <a:bodyPr/>
          <a:lstStyle/>
          <a:p>
            <a:endParaRPr lang="en-GB">
              <a:solidFill>
                <a:prstClr val="white"/>
              </a:solidFill>
            </a:endParaRPr>
          </a:p>
        </p:txBody>
      </p:sp>
      <p:sp>
        <p:nvSpPr>
          <p:cNvPr id="6" name="Slide Number Placeholder 5"/>
          <p:cNvSpPr>
            <a:spLocks noGrp="1"/>
          </p:cNvSpPr>
          <p:nvPr>
            <p:ph type="sldNum" sz="quarter" idx="12"/>
          </p:nvPr>
        </p:nvSpPr>
        <p:spPr/>
        <p:txBody>
          <a:bodyPr/>
          <a:lstStyle/>
          <a:p>
            <a:fld id="{D2F2CF27-0920-4910-8FAD-DC9CB6B68D9A}" type="slidenum">
              <a:rPr lang="en-GB" smtClean="0">
                <a:solidFill>
                  <a:srgbClr val="00C6BB"/>
                </a:solidFill>
              </a:rPr>
              <a:pPr/>
              <a:t>‹#›</a:t>
            </a:fld>
            <a:endParaRPr lang="en-GB">
              <a:solidFill>
                <a:srgbClr val="00C6BB"/>
              </a:solidFill>
            </a:endParaRPr>
          </a:p>
        </p:txBody>
      </p:sp>
    </p:spTree>
    <p:extLst>
      <p:ext uri="{BB962C8B-B14F-4D97-AF65-F5344CB8AC3E}">
        <p14:creationId xmlns:p14="http://schemas.microsoft.com/office/powerpoint/2010/main" val="220127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DD24E0-18D0-4E6A-A70A-8CDAD2FC5F70}" type="datetimeFigureOut">
              <a:rPr lang="en-GB" smtClean="0"/>
              <a:t>15/10/2014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ECDD712-68A8-49E4-A729-ABEEB238DB5D}" type="slidenum">
              <a:rPr lang="en-GB" smtClean="0"/>
              <a:t>‹#›</a:t>
            </a:fld>
            <a:endParaRPr lang="en-GB"/>
          </a:p>
        </p:txBody>
      </p:sp>
    </p:spTree>
    <p:extLst>
      <p:ext uri="{BB962C8B-B14F-4D97-AF65-F5344CB8AC3E}">
        <p14:creationId xmlns:p14="http://schemas.microsoft.com/office/powerpoint/2010/main" val="150461197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908"/>
            <a:ext cx="6858000" cy="2387576"/>
          </a:xfrm>
        </p:spPr>
        <p:txBody>
          <a:bodyPr/>
          <a:lstStyle>
            <a:lvl1pPr algn="ctr">
              <a:defRPr sz="4200"/>
            </a:lvl1pPr>
          </a:lstStyle>
          <a:p>
            <a:r>
              <a:rPr lang="en-US" smtClean="0"/>
              <a:t>Click to edit Master title style</a:t>
            </a:r>
            <a:endParaRPr lang="en-GB"/>
          </a:p>
        </p:txBody>
      </p:sp>
      <p:sp>
        <p:nvSpPr>
          <p:cNvPr id="3" name="Subtitle 2"/>
          <p:cNvSpPr>
            <a:spLocks noGrp="1"/>
          </p:cNvSpPr>
          <p:nvPr>
            <p:ph type="subTitle" idx="1"/>
          </p:nvPr>
        </p:nvSpPr>
        <p:spPr>
          <a:xfrm>
            <a:off x="1143000" y="3602013"/>
            <a:ext cx="6858000" cy="1655340"/>
          </a:xfrm>
        </p:spPr>
        <p:txBody>
          <a:bodyPr/>
          <a:lstStyle>
            <a:lvl1pPr marL="0" indent="0" algn="ctr">
              <a:buNone/>
              <a:defRPr sz="1700"/>
            </a:lvl1pPr>
            <a:lvl2pPr marL="321457" indent="0" algn="ctr">
              <a:buNone/>
              <a:defRPr sz="1400"/>
            </a:lvl2pPr>
            <a:lvl3pPr marL="642915" indent="0" algn="ctr">
              <a:buNone/>
              <a:defRPr sz="1300"/>
            </a:lvl3pPr>
            <a:lvl4pPr marL="964372" indent="0" algn="ctr">
              <a:buNone/>
              <a:defRPr sz="1100"/>
            </a:lvl4pPr>
            <a:lvl5pPr marL="1285829" indent="0" algn="ctr">
              <a:buNone/>
              <a:defRPr sz="1100"/>
            </a:lvl5pPr>
            <a:lvl6pPr marL="1607287" indent="0" algn="ctr">
              <a:buNone/>
              <a:defRPr sz="1100"/>
            </a:lvl6pPr>
            <a:lvl7pPr marL="1928744" indent="0" algn="ctr">
              <a:buNone/>
              <a:defRPr sz="1100"/>
            </a:lvl7pPr>
            <a:lvl8pPr marL="2250201" indent="0" algn="ctr">
              <a:buNone/>
              <a:defRPr sz="1100"/>
            </a:lvl8pPr>
            <a:lvl9pPr marL="2571659" indent="0" algn="ctr">
              <a:buNone/>
              <a:defRPr sz="1100"/>
            </a:lvl9pPr>
          </a:lstStyle>
          <a:p>
            <a:r>
              <a:rPr lang="en-US" smtClean="0"/>
              <a:t>Click to edit Master subtitle style</a:t>
            </a:r>
            <a:endParaRPr lang="en-GB"/>
          </a:p>
        </p:txBody>
      </p:sp>
    </p:spTree>
    <p:extLst>
      <p:ext uri="{BB962C8B-B14F-4D97-AF65-F5344CB8AC3E}">
        <p14:creationId xmlns:p14="http://schemas.microsoft.com/office/powerpoint/2010/main" val="1133970795"/>
      </p:ext>
    </p:extLst>
  </p:cSld>
  <p:clrMapOvr>
    <a:masterClrMapping/>
  </p:clrMapOvr>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558931994"/>
      </p:ext>
    </p:extLst>
  </p:cSld>
  <p:clrMapOvr>
    <a:masterClrMapping/>
  </p:clrMapOvr>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965" y="1710040"/>
            <a:ext cx="7887146" cy="2851919"/>
          </a:xfrm>
        </p:spPr>
        <p:txBody>
          <a:bodyPr/>
          <a:lstStyle>
            <a:lvl1pPr>
              <a:defRPr sz="4200"/>
            </a:lvl1pPr>
          </a:lstStyle>
          <a:p>
            <a:r>
              <a:rPr lang="en-US" smtClean="0"/>
              <a:t>Click to edit Master title style</a:t>
            </a:r>
            <a:endParaRPr lang="en-GB"/>
          </a:p>
        </p:txBody>
      </p:sp>
      <p:sp>
        <p:nvSpPr>
          <p:cNvPr id="3" name="Text Placeholder 2"/>
          <p:cNvSpPr>
            <a:spLocks noGrp="1"/>
          </p:cNvSpPr>
          <p:nvPr>
            <p:ph type="body" idx="1"/>
          </p:nvPr>
        </p:nvSpPr>
        <p:spPr>
          <a:xfrm>
            <a:off x="623965" y="4589859"/>
            <a:ext cx="7887146" cy="1500188"/>
          </a:xfrm>
        </p:spPr>
        <p:txBody>
          <a:bodyPr/>
          <a:lstStyle>
            <a:lvl1pPr marL="0" indent="0">
              <a:buNone/>
              <a:defRPr sz="1700"/>
            </a:lvl1pPr>
            <a:lvl2pPr marL="321457" indent="0">
              <a:buNone/>
              <a:defRPr sz="1400"/>
            </a:lvl2pPr>
            <a:lvl3pPr marL="642915" indent="0">
              <a:buNone/>
              <a:defRPr sz="1300"/>
            </a:lvl3pPr>
            <a:lvl4pPr marL="964372" indent="0">
              <a:buNone/>
              <a:defRPr sz="1100"/>
            </a:lvl4pPr>
            <a:lvl5pPr marL="1285829" indent="0">
              <a:buNone/>
              <a:defRPr sz="1100"/>
            </a:lvl5pPr>
            <a:lvl6pPr marL="1607287" indent="0">
              <a:buNone/>
              <a:defRPr sz="1100"/>
            </a:lvl6pPr>
            <a:lvl7pPr marL="1928744" indent="0">
              <a:buNone/>
              <a:defRPr sz="1100"/>
            </a:lvl7pPr>
            <a:lvl8pPr marL="2250201" indent="0">
              <a:buNone/>
              <a:defRPr sz="1100"/>
            </a:lvl8pPr>
            <a:lvl9pPr marL="2571659" indent="0">
              <a:buNone/>
              <a:defRPr sz="1100"/>
            </a:lvl9pPr>
          </a:lstStyle>
          <a:p>
            <a:pPr lvl="0"/>
            <a:r>
              <a:rPr lang="en-US" smtClean="0"/>
              <a:t>Click to edit Master text styles</a:t>
            </a:r>
          </a:p>
        </p:txBody>
      </p:sp>
    </p:spTree>
    <p:extLst>
      <p:ext uri="{BB962C8B-B14F-4D97-AF65-F5344CB8AC3E}">
        <p14:creationId xmlns:p14="http://schemas.microsoft.com/office/powerpoint/2010/main" val="768440356"/>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01838" y="1634133"/>
            <a:ext cx="4116586" cy="4616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5580" y="1634133"/>
            <a:ext cx="4116586" cy="46166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308830219"/>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545" y="365004"/>
            <a:ext cx="7887146" cy="1326059"/>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545" y="1681014"/>
            <a:ext cx="3868787" cy="823764"/>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4" name="Content Placeholder 3"/>
          <p:cNvSpPr>
            <a:spLocks noGrp="1"/>
          </p:cNvSpPr>
          <p:nvPr>
            <p:ph sz="half" idx="2"/>
          </p:nvPr>
        </p:nvSpPr>
        <p:spPr>
          <a:xfrm>
            <a:off x="629545" y="2504781"/>
            <a:ext cx="3868787"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8929" y="1681014"/>
            <a:ext cx="3887762" cy="823764"/>
          </a:xfrm>
        </p:spPr>
        <p:txBody>
          <a:bodyPr anchor="b"/>
          <a:lstStyle>
            <a:lvl1pPr marL="0" indent="0">
              <a:buNone/>
              <a:defRPr sz="1700" b="1"/>
            </a:lvl1pPr>
            <a:lvl2pPr marL="321457" indent="0">
              <a:buNone/>
              <a:defRPr sz="1400" b="1"/>
            </a:lvl2pPr>
            <a:lvl3pPr marL="642915" indent="0">
              <a:buNone/>
              <a:defRPr sz="1300" b="1"/>
            </a:lvl3pPr>
            <a:lvl4pPr marL="964372" indent="0">
              <a:buNone/>
              <a:defRPr sz="1100" b="1"/>
            </a:lvl4pPr>
            <a:lvl5pPr marL="1285829" indent="0">
              <a:buNone/>
              <a:defRPr sz="1100" b="1"/>
            </a:lvl5pPr>
            <a:lvl6pPr marL="1607287" indent="0">
              <a:buNone/>
              <a:defRPr sz="1100" b="1"/>
            </a:lvl6pPr>
            <a:lvl7pPr marL="1928744" indent="0">
              <a:buNone/>
              <a:defRPr sz="1100" b="1"/>
            </a:lvl7pPr>
            <a:lvl8pPr marL="2250201" indent="0">
              <a:buNone/>
              <a:defRPr sz="1100" b="1"/>
            </a:lvl8pPr>
            <a:lvl9pPr marL="2571659" indent="0">
              <a:buNone/>
              <a:defRPr sz="1100" b="1"/>
            </a:lvl9pPr>
          </a:lstStyle>
          <a:p>
            <a:pPr lvl="0"/>
            <a:r>
              <a:rPr lang="en-US" smtClean="0"/>
              <a:t>Click to edit Master text styles</a:t>
            </a:r>
          </a:p>
        </p:txBody>
      </p:sp>
      <p:sp>
        <p:nvSpPr>
          <p:cNvPr id="6" name="Content Placeholder 5"/>
          <p:cNvSpPr>
            <a:spLocks noGrp="1"/>
          </p:cNvSpPr>
          <p:nvPr>
            <p:ph sz="quarter" idx="4"/>
          </p:nvPr>
        </p:nvSpPr>
        <p:spPr>
          <a:xfrm>
            <a:off x="4628929" y="2504781"/>
            <a:ext cx="3887762" cy="36846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595652040"/>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688345999"/>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882730"/>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45" y="457650"/>
            <a:ext cx="2949029" cy="1599531"/>
          </a:xfrm>
        </p:spPr>
        <p:txBody>
          <a:bodyPr/>
          <a:lstStyle>
            <a:lvl1pPr>
              <a:defRPr sz="2200"/>
            </a:lvl1pPr>
          </a:lstStyle>
          <a:p>
            <a:r>
              <a:rPr lang="en-US" smtClean="0"/>
              <a:t>Click to edit Master title style</a:t>
            </a:r>
            <a:endParaRPr lang="en-GB"/>
          </a:p>
        </p:txBody>
      </p:sp>
      <p:sp>
        <p:nvSpPr>
          <p:cNvPr id="3" name="Content Placeholder 2"/>
          <p:cNvSpPr>
            <a:spLocks noGrp="1"/>
          </p:cNvSpPr>
          <p:nvPr>
            <p:ph idx="1"/>
          </p:nvPr>
        </p:nvSpPr>
        <p:spPr>
          <a:xfrm>
            <a:off x="3887763" y="987851"/>
            <a:ext cx="4628926" cy="4873377"/>
          </a:xfrm>
        </p:spPr>
        <p:txBody>
          <a:bodyPr/>
          <a:lstStyle>
            <a:lvl1pPr>
              <a:defRPr sz="2200"/>
            </a:lvl1pPr>
            <a:lvl2pPr>
              <a:defRPr sz="2000"/>
            </a:lvl2pPr>
            <a:lvl3pPr>
              <a:defRPr sz="17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545" y="2057177"/>
            <a:ext cx="2949029" cy="3811860"/>
          </a:xfrm>
        </p:spPr>
        <p:txBody>
          <a:bodyPr/>
          <a:lstStyle>
            <a:lvl1pPr marL="0" indent="0">
              <a:buNone/>
              <a:defRPr sz="1100"/>
            </a:lvl1pPr>
            <a:lvl2pPr marL="321457" indent="0">
              <a:buNone/>
              <a:defRPr sz="1000"/>
            </a:lvl2pPr>
            <a:lvl3pPr marL="642915" indent="0">
              <a:buNone/>
              <a:defRPr sz="800"/>
            </a:lvl3pPr>
            <a:lvl4pPr marL="964372" indent="0">
              <a:buNone/>
              <a:defRPr sz="700"/>
            </a:lvl4pPr>
            <a:lvl5pPr marL="1285829" indent="0">
              <a:buNone/>
              <a:defRPr sz="700"/>
            </a:lvl5pPr>
            <a:lvl6pPr marL="1607287" indent="0">
              <a:buNone/>
              <a:defRPr sz="700"/>
            </a:lvl6pPr>
            <a:lvl7pPr marL="1928744" indent="0">
              <a:buNone/>
              <a:defRPr sz="700"/>
            </a:lvl7pPr>
            <a:lvl8pPr marL="2250201" indent="0">
              <a:buNone/>
              <a:defRPr sz="700"/>
            </a:lvl8pPr>
            <a:lvl9pPr marL="2571659" indent="0">
              <a:buNone/>
              <a:defRPr sz="700"/>
            </a:lvl9pPr>
          </a:lstStyle>
          <a:p>
            <a:pPr lvl="0"/>
            <a:r>
              <a:rPr lang="en-US" smtClean="0"/>
              <a:t>Click to edit Master text styles</a:t>
            </a:r>
          </a:p>
        </p:txBody>
      </p:sp>
    </p:spTree>
    <p:extLst>
      <p:ext uri="{BB962C8B-B14F-4D97-AF65-F5344CB8AC3E}">
        <p14:creationId xmlns:p14="http://schemas.microsoft.com/office/powerpoint/2010/main" val="3490408559"/>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545" y="457650"/>
            <a:ext cx="2949029" cy="1599531"/>
          </a:xfrm>
        </p:spPr>
        <p:txBody>
          <a:bodyPr/>
          <a:lstStyle>
            <a:lvl1pPr>
              <a:defRPr sz="2200"/>
            </a:lvl1pPr>
          </a:lstStyle>
          <a:p>
            <a:r>
              <a:rPr lang="en-US" smtClean="0"/>
              <a:t>Click to edit Master title style</a:t>
            </a:r>
            <a:endParaRPr lang="en-GB"/>
          </a:p>
        </p:txBody>
      </p:sp>
      <p:sp>
        <p:nvSpPr>
          <p:cNvPr id="3" name="Picture Placeholder 2"/>
          <p:cNvSpPr>
            <a:spLocks noGrp="1"/>
          </p:cNvSpPr>
          <p:nvPr>
            <p:ph type="pic" idx="1"/>
          </p:nvPr>
        </p:nvSpPr>
        <p:spPr>
          <a:xfrm>
            <a:off x="3887763" y="987851"/>
            <a:ext cx="4628926" cy="4873377"/>
          </a:xfrm>
        </p:spPr>
        <p:txBody>
          <a:bodyPr/>
          <a:lstStyle>
            <a:lvl1pPr marL="0" indent="0">
              <a:buNone/>
              <a:defRPr sz="2200"/>
            </a:lvl1pPr>
            <a:lvl2pPr marL="321457" indent="0">
              <a:buNone/>
              <a:defRPr sz="2000"/>
            </a:lvl2pPr>
            <a:lvl3pPr marL="642915" indent="0">
              <a:buNone/>
              <a:defRPr sz="1700"/>
            </a:lvl3pPr>
            <a:lvl4pPr marL="964372" indent="0">
              <a:buNone/>
              <a:defRPr sz="1400"/>
            </a:lvl4pPr>
            <a:lvl5pPr marL="1285829" indent="0">
              <a:buNone/>
              <a:defRPr sz="1400"/>
            </a:lvl5pPr>
            <a:lvl6pPr marL="1607287" indent="0">
              <a:buNone/>
              <a:defRPr sz="1400"/>
            </a:lvl6pPr>
            <a:lvl7pPr marL="1928744" indent="0">
              <a:buNone/>
              <a:defRPr sz="1400"/>
            </a:lvl7pPr>
            <a:lvl8pPr marL="2250201" indent="0">
              <a:buNone/>
              <a:defRPr sz="1400"/>
            </a:lvl8pPr>
            <a:lvl9pPr marL="2571659" indent="0">
              <a:buNone/>
              <a:defRPr sz="1400"/>
            </a:lvl9pPr>
          </a:lstStyle>
          <a:p>
            <a:pPr lvl="0"/>
            <a:endParaRPr lang="en-GB" noProof="0" smtClean="0">
              <a:sym typeface="Helvetica Neue" charset="0"/>
            </a:endParaRPr>
          </a:p>
        </p:txBody>
      </p:sp>
      <p:sp>
        <p:nvSpPr>
          <p:cNvPr id="4" name="Text Placeholder 3"/>
          <p:cNvSpPr>
            <a:spLocks noGrp="1"/>
          </p:cNvSpPr>
          <p:nvPr>
            <p:ph type="body" sz="half" idx="2"/>
          </p:nvPr>
        </p:nvSpPr>
        <p:spPr>
          <a:xfrm>
            <a:off x="629545" y="2057177"/>
            <a:ext cx="2949029" cy="3811860"/>
          </a:xfrm>
        </p:spPr>
        <p:txBody>
          <a:bodyPr/>
          <a:lstStyle>
            <a:lvl1pPr marL="0" indent="0">
              <a:buNone/>
              <a:defRPr sz="1100"/>
            </a:lvl1pPr>
            <a:lvl2pPr marL="321457" indent="0">
              <a:buNone/>
              <a:defRPr sz="1000"/>
            </a:lvl2pPr>
            <a:lvl3pPr marL="642915" indent="0">
              <a:buNone/>
              <a:defRPr sz="800"/>
            </a:lvl3pPr>
            <a:lvl4pPr marL="964372" indent="0">
              <a:buNone/>
              <a:defRPr sz="700"/>
            </a:lvl4pPr>
            <a:lvl5pPr marL="1285829" indent="0">
              <a:buNone/>
              <a:defRPr sz="700"/>
            </a:lvl5pPr>
            <a:lvl6pPr marL="1607287" indent="0">
              <a:buNone/>
              <a:defRPr sz="700"/>
            </a:lvl6pPr>
            <a:lvl7pPr marL="1928744" indent="0">
              <a:buNone/>
              <a:defRPr sz="700"/>
            </a:lvl7pPr>
            <a:lvl8pPr marL="2250201" indent="0">
              <a:buNone/>
              <a:defRPr sz="700"/>
            </a:lvl8pPr>
            <a:lvl9pPr marL="2571659" indent="0">
              <a:buNone/>
              <a:defRPr sz="700"/>
            </a:lvl9pPr>
          </a:lstStyle>
          <a:p>
            <a:pPr lvl="0"/>
            <a:r>
              <a:rPr lang="en-US" smtClean="0"/>
              <a:t>Click to edit Master text styles</a:t>
            </a:r>
          </a:p>
        </p:txBody>
      </p:sp>
    </p:spTree>
    <p:extLst>
      <p:ext uri="{BB962C8B-B14F-4D97-AF65-F5344CB8AC3E}">
        <p14:creationId xmlns:p14="http://schemas.microsoft.com/office/powerpoint/2010/main" val="1843982102"/>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11316291"/>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8"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4" y="273084"/>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8" y="1435110"/>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D24E0-18D0-4E6A-A70A-8CDAD2FC5F70}" type="datetimeFigureOut">
              <a:rPr lang="en-GB" smtClean="0"/>
              <a:t>15/10/2014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CDD712-68A8-49E4-A729-ABEEB238DB5D}" type="slidenum">
              <a:rPr lang="en-GB" smtClean="0"/>
              <a:t>‹#›</a:t>
            </a:fld>
            <a:endParaRPr lang="en-GB"/>
          </a:p>
        </p:txBody>
      </p:sp>
    </p:spTree>
    <p:extLst>
      <p:ext uri="{BB962C8B-B14F-4D97-AF65-F5344CB8AC3E}">
        <p14:creationId xmlns:p14="http://schemas.microsoft.com/office/powerpoint/2010/main" val="24123570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7084" y="232176"/>
            <a:ext cx="2085082" cy="6018609"/>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01838" y="232176"/>
            <a:ext cx="6148090" cy="601860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029714022"/>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6A80DD7-7C46-407A-A477-7E22BDEE5F17}" type="datetimeFigureOut">
              <a:rPr lang="en-GB" smtClean="0">
                <a:solidFill>
                  <a:srgbClr val="DFE6D0"/>
                </a:solidFill>
              </a:rPr>
              <a:pPr/>
              <a:t>15/10/2014</a:t>
            </a:fld>
            <a:endParaRPr lang="en-GB">
              <a:solidFill>
                <a:srgbClr val="DFE6D0"/>
              </a:solidFill>
            </a:endParaRPr>
          </a:p>
        </p:txBody>
      </p:sp>
      <p:sp>
        <p:nvSpPr>
          <p:cNvPr id="5" name="Footer Placeholder 4"/>
          <p:cNvSpPr>
            <a:spLocks noGrp="1"/>
          </p:cNvSpPr>
          <p:nvPr>
            <p:ph type="ftr" sz="quarter" idx="11"/>
          </p:nvPr>
        </p:nvSpPr>
        <p:spPr/>
        <p:txBody>
          <a:bodyPr/>
          <a:lstStyle/>
          <a:p>
            <a:endParaRPr lang="en-GB">
              <a:solidFill>
                <a:srgbClr val="DFE6D0"/>
              </a:solidFill>
            </a:endParaRPr>
          </a:p>
        </p:txBody>
      </p:sp>
      <p:sp>
        <p:nvSpPr>
          <p:cNvPr id="6" name="Slide Number Placeholder 5"/>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extLst>
      <p:ext uri="{BB962C8B-B14F-4D97-AF65-F5344CB8AC3E}">
        <p14:creationId xmlns:p14="http://schemas.microsoft.com/office/powerpoint/2010/main" val="245400812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80DD7-7C46-407A-A477-7E22BDEE5F17}" type="datetimeFigureOut">
              <a:rPr lang="en-GB" smtClean="0">
                <a:solidFill>
                  <a:srgbClr val="DFE6D0"/>
                </a:solidFill>
              </a:rPr>
              <a:pPr/>
              <a:t>15/10/2014</a:t>
            </a:fld>
            <a:endParaRPr lang="en-GB">
              <a:solidFill>
                <a:srgbClr val="DFE6D0"/>
              </a:solidFill>
            </a:endParaRPr>
          </a:p>
        </p:txBody>
      </p:sp>
      <p:sp>
        <p:nvSpPr>
          <p:cNvPr id="5" name="Footer Placeholder 4"/>
          <p:cNvSpPr>
            <a:spLocks noGrp="1"/>
          </p:cNvSpPr>
          <p:nvPr>
            <p:ph type="ftr" sz="quarter" idx="11"/>
          </p:nvPr>
        </p:nvSpPr>
        <p:spPr/>
        <p:txBody>
          <a:bodyPr/>
          <a:lstStyle/>
          <a:p>
            <a:endParaRPr lang="en-GB">
              <a:solidFill>
                <a:srgbClr val="DFE6D0"/>
              </a:solidFill>
            </a:endParaRPr>
          </a:p>
        </p:txBody>
      </p:sp>
      <p:sp>
        <p:nvSpPr>
          <p:cNvPr id="6" name="Slide Number Placeholder 5"/>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2050269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6A80DD7-7C46-407A-A477-7E22BDEE5F17}" type="datetimeFigureOut">
              <a:rPr lang="en-GB" smtClean="0">
                <a:solidFill>
                  <a:srgbClr val="1D3641"/>
                </a:solidFill>
              </a:rPr>
              <a:pPr/>
              <a:t>15/10/2014</a:t>
            </a:fld>
            <a:endParaRPr lang="en-GB">
              <a:solidFill>
                <a:srgbClr val="1D3641"/>
              </a:solidFill>
            </a:endParaRPr>
          </a:p>
        </p:txBody>
      </p:sp>
      <p:sp>
        <p:nvSpPr>
          <p:cNvPr id="91" name="Footer Placeholder 90"/>
          <p:cNvSpPr>
            <a:spLocks noGrp="1"/>
          </p:cNvSpPr>
          <p:nvPr>
            <p:ph type="ftr" sz="quarter" idx="11"/>
          </p:nvPr>
        </p:nvSpPr>
        <p:spPr/>
        <p:txBody>
          <a:bodyPr/>
          <a:lstStyle/>
          <a:p>
            <a:endParaRPr lang="en-GB">
              <a:solidFill>
                <a:srgbClr val="1D3641"/>
              </a:solidFill>
            </a:endParaRPr>
          </a:p>
        </p:txBody>
      </p:sp>
      <p:sp>
        <p:nvSpPr>
          <p:cNvPr id="92" name="Slide Number Placeholder 91"/>
          <p:cNvSpPr>
            <a:spLocks noGrp="1"/>
          </p:cNvSpPr>
          <p:nvPr>
            <p:ph type="sldNum" sz="quarter" idx="12"/>
          </p:nvPr>
        </p:nvSpPr>
        <p:spPr/>
        <p:txBody>
          <a:bodyPr/>
          <a:lstStyle/>
          <a:p>
            <a:fld id="{D022C1B5-25B2-4C4A-9930-C5A4565280EE}" type="slidenum">
              <a:rPr lang="en-GB" smtClean="0">
                <a:solidFill>
                  <a:srgbClr val="1D3641"/>
                </a:solidFill>
              </a:rPr>
              <a:pPr/>
              <a:t>‹#›</a:t>
            </a:fld>
            <a:endParaRPr lang="en-GB">
              <a:solidFill>
                <a:srgbClr val="1D3641"/>
              </a:solidFill>
            </a:endParaRPr>
          </a:p>
        </p:txBody>
      </p:sp>
    </p:spTree>
    <p:extLst>
      <p:ext uri="{BB962C8B-B14F-4D97-AF65-F5344CB8AC3E}">
        <p14:creationId xmlns:p14="http://schemas.microsoft.com/office/powerpoint/2010/main" val="3236552397"/>
      </p:ext>
    </p:extLst>
  </p:cSld>
  <p:clrMapOvr>
    <a:overrideClrMapping bg1="lt1" tx1="dk1" bg2="lt2" tx2="dk2" accent1="accent1" accent2="accent2" accent3="accent3" accent4="accent4" accent5="accent5" accent6="accent6" hlink="hlink" folHlink="folHlink"/>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A80DD7-7C46-407A-A477-7E22BDEE5F17}" type="datetimeFigureOut">
              <a:rPr lang="en-GB" smtClean="0">
                <a:solidFill>
                  <a:srgbClr val="DFE6D0"/>
                </a:solidFill>
              </a:rPr>
              <a:pPr/>
              <a:t>15/10/2014</a:t>
            </a:fld>
            <a:endParaRPr lang="en-GB">
              <a:solidFill>
                <a:srgbClr val="DFE6D0"/>
              </a:solidFill>
            </a:endParaRPr>
          </a:p>
        </p:txBody>
      </p:sp>
      <p:sp>
        <p:nvSpPr>
          <p:cNvPr id="6" name="Footer Placeholder 5"/>
          <p:cNvSpPr>
            <a:spLocks noGrp="1"/>
          </p:cNvSpPr>
          <p:nvPr>
            <p:ph type="ftr" sz="quarter" idx="11"/>
          </p:nvPr>
        </p:nvSpPr>
        <p:spPr/>
        <p:txBody>
          <a:bodyPr/>
          <a:lstStyle/>
          <a:p>
            <a:endParaRPr lang="en-GB">
              <a:solidFill>
                <a:srgbClr val="DFE6D0"/>
              </a:solidFill>
            </a:endParaRPr>
          </a:p>
        </p:txBody>
      </p:sp>
      <p:sp>
        <p:nvSpPr>
          <p:cNvPr id="7" name="Slide Number Placeholder 6"/>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100248715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6A80DD7-7C46-407A-A477-7E22BDEE5F17}" type="datetimeFigureOut">
              <a:rPr lang="en-GB" smtClean="0">
                <a:solidFill>
                  <a:srgbClr val="DFE6D0"/>
                </a:solidFill>
              </a:rPr>
              <a:pPr/>
              <a:t>15/10/2014</a:t>
            </a:fld>
            <a:endParaRPr lang="en-GB">
              <a:solidFill>
                <a:srgbClr val="DFE6D0"/>
              </a:solidFill>
            </a:endParaRPr>
          </a:p>
        </p:txBody>
      </p:sp>
      <p:sp>
        <p:nvSpPr>
          <p:cNvPr id="8" name="Footer Placeholder 7"/>
          <p:cNvSpPr>
            <a:spLocks noGrp="1"/>
          </p:cNvSpPr>
          <p:nvPr>
            <p:ph type="ftr" sz="quarter" idx="11"/>
          </p:nvPr>
        </p:nvSpPr>
        <p:spPr/>
        <p:txBody>
          <a:bodyPr/>
          <a:lstStyle/>
          <a:p>
            <a:endParaRPr lang="en-GB">
              <a:solidFill>
                <a:srgbClr val="DFE6D0"/>
              </a:solidFill>
            </a:endParaRPr>
          </a:p>
        </p:txBody>
      </p:sp>
      <p:sp>
        <p:nvSpPr>
          <p:cNvPr id="9" name="Slide Number Placeholder 8"/>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223778812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6A80DD7-7C46-407A-A477-7E22BDEE5F17}" type="datetimeFigureOut">
              <a:rPr lang="en-GB" smtClean="0">
                <a:solidFill>
                  <a:srgbClr val="DFE6D0"/>
                </a:solidFill>
              </a:rPr>
              <a:pPr/>
              <a:t>15/10/2014</a:t>
            </a:fld>
            <a:endParaRPr lang="en-GB">
              <a:solidFill>
                <a:srgbClr val="DFE6D0"/>
              </a:solidFill>
            </a:endParaRPr>
          </a:p>
        </p:txBody>
      </p:sp>
      <p:sp>
        <p:nvSpPr>
          <p:cNvPr id="4" name="Footer Placeholder 3"/>
          <p:cNvSpPr>
            <a:spLocks noGrp="1"/>
          </p:cNvSpPr>
          <p:nvPr>
            <p:ph type="ftr" sz="quarter" idx="11"/>
          </p:nvPr>
        </p:nvSpPr>
        <p:spPr/>
        <p:txBody>
          <a:bodyPr/>
          <a:lstStyle/>
          <a:p>
            <a:endParaRPr lang="en-GB">
              <a:solidFill>
                <a:srgbClr val="DFE6D0"/>
              </a:solidFill>
            </a:endParaRPr>
          </a:p>
        </p:txBody>
      </p:sp>
      <p:sp>
        <p:nvSpPr>
          <p:cNvPr id="5" name="Slide Number Placeholder 4"/>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70501879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A80DD7-7C46-407A-A477-7E22BDEE5F17}" type="datetimeFigureOut">
              <a:rPr lang="en-GB" smtClean="0">
                <a:solidFill>
                  <a:srgbClr val="DFE6D0"/>
                </a:solidFill>
              </a:rPr>
              <a:pPr/>
              <a:t>15/10/2014</a:t>
            </a:fld>
            <a:endParaRPr lang="en-GB">
              <a:solidFill>
                <a:srgbClr val="DFE6D0"/>
              </a:solidFill>
            </a:endParaRPr>
          </a:p>
        </p:txBody>
      </p:sp>
      <p:sp>
        <p:nvSpPr>
          <p:cNvPr id="3" name="Footer Placeholder 2"/>
          <p:cNvSpPr>
            <a:spLocks noGrp="1"/>
          </p:cNvSpPr>
          <p:nvPr>
            <p:ph type="ftr" sz="quarter" idx="11"/>
          </p:nvPr>
        </p:nvSpPr>
        <p:spPr/>
        <p:txBody>
          <a:bodyPr/>
          <a:lstStyle/>
          <a:p>
            <a:endParaRPr lang="en-GB">
              <a:solidFill>
                <a:srgbClr val="DFE6D0"/>
              </a:solidFill>
            </a:endParaRPr>
          </a:p>
        </p:txBody>
      </p:sp>
      <p:sp>
        <p:nvSpPr>
          <p:cNvPr id="4" name="Slide Number Placeholder 3"/>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107596235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A80DD7-7C46-407A-A477-7E22BDEE5F17}" type="datetimeFigureOut">
              <a:rPr lang="en-GB" smtClean="0">
                <a:solidFill>
                  <a:srgbClr val="DFE6D0"/>
                </a:solidFill>
              </a:rPr>
              <a:pPr/>
              <a:t>15/10/2014</a:t>
            </a:fld>
            <a:endParaRPr lang="en-GB">
              <a:solidFill>
                <a:srgbClr val="DFE6D0"/>
              </a:solidFill>
            </a:endParaRPr>
          </a:p>
        </p:txBody>
      </p:sp>
      <p:sp>
        <p:nvSpPr>
          <p:cNvPr id="6" name="Footer Placeholder 5"/>
          <p:cNvSpPr>
            <a:spLocks noGrp="1"/>
          </p:cNvSpPr>
          <p:nvPr>
            <p:ph type="ftr" sz="quarter" idx="11"/>
          </p:nvPr>
        </p:nvSpPr>
        <p:spPr/>
        <p:txBody>
          <a:bodyPr/>
          <a:lstStyle/>
          <a:p>
            <a:endParaRPr lang="en-GB">
              <a:solidFill>
                <a:srgbClr val="DFE6D0"/>
              </a:solidFill>
            </a:endParaRPr>
          </a:p>
        </p:txBody>
      </p:sp>
      <p:sp>
        <p:nvSpPr>
          <p:cNvPr id="7" name="Slide Number Placeholder 6"/>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9720014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6A80DD7-7C46-407A-A477-7E22BDEE5F17}" type="datetimeFigureOut">
              <a:rPr lang="en-GB" smtClean="0">
                <a:solidFill>
                  <a:srgbClr val="DFE6D0"/>
                </a:solidFill>
              </a:rPr>
              <a:pPr/>
              <a:t>15/10/2014</a:t>
            </a:fld>
            <a:endParaRPr lang="en-GB">
              <a:solidFill>
                <a:srgbClr val="DFE6D0"/>
              </a:solidFill>
            </a:endParaRPr>
          </a:p>
        </p:txBody>
      </p:sp>
      <p:sp>
        <p:nvSpPr>
          <p:cNvPr id="6" name="Footer Placeholder 5"/>
          <p:cNvSpPr>
            <a:spLocks noGrp="1"/>
          </p:cNvSpPr>
          <p:nvPr>
            <p:ph type="ftr" sz="quarter" idx="11"/>
          </p:nvPr>
        </p:nvSpPr>
        <p:spPr/>
        <p:txBody>
          <a:bodyPr/>
          <a:lstStyle/>
          <a:p>
            <a:endParaRPr lang="en-GB">
              <a:solidFill>
                <a:srgbClr val="DFE6D0"/>
              </a:solidFill>
            </a:endParaRPr>
          </a:p>
        </p:txBody>
      </p:sp>
      <p:sp>
        <p:nvSpPr>
          <p:cNvPr id="7" name="Slide Number Placeholder 6"/>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2964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2"/>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endParaRPr lang="en-GB"/>
          </a:p>
        </p:txBody>
      </p:sp>
      <p:sp>
        <p:nvSpPr>
          <p:cNvPr id="4" name="Text Placeholder 3"/>
          <p:cNvSpPr>
            <a:spLocks noGrp="1"/>
          </p:cNvSpPr>
          <p:nvPr>
            <p:ph type="body" sz="half" idx="2"/>
          </p:nvPr>
        </p:nvSpPr>
        <p:spPr>
          <a:xfrm>
            <a:off x="1792288" y="5367340"/>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DD24E0-18D0-4E6A-A70A-8CDAD2FC5F70}" type="datetimeFigureOut">
              <a:rPr lang="en-GB" smtClean="0"/>
              <a:t>15/10/2014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ECDD712-68A8-49E4-A729-ABEEB238DB5D}" type="slidenum">
              <a:rPr lang="en-GB" smtClean="0"/>
              <a:t>‹#›</a:t>
            </a:fld>
            <a:endParaRPr lang="en-GB"/>
          </a:p>
        </p:txBody>
      </p:sp>
    </p:spTree>
    <p:extLst>
      <p:ext uri="{BB962C8B-B14F-4D97-AF65-F5344CB8AC3E}">
        <p14:creationId xmlns:p14="http://schemas.microsoft.com/office/powerpoint/2010/main" val="9606200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80DD7-7C46-407A-A477-7E22BDEE5F17}" type="datetimeFigureOut">
              <a:rPr lang="en-GB" smtClean="0">
                <a:solidFill>
                  <a:srgbClr val="DFE6D0"/>
                </a:solidFill>
              </a:rPr>
              <a:pPr/>
              <a:t>15/10/2014</a:t>
            </a:fld>
            <a:endParaRPr lang="en-GB">
              <a:solidFill>
                <a:srgbClr val="DFE6D0"/>
              </a:solidFill>
            </a:endParaRPr>
          </a:p>
        </p:txBody>
      </p:sp>
      <p:sp>
        <p:nvSpPr>
          <p:cNvPr id="5" name="Footer Placeholder 4"/>
          <p:cNvSpPr>
            <a:spLocks noGrp="1"/>
          </p:cNvSpPr>
          <p:nvPr>
            <p:ph type="ftr" sz="quarter" idx="11"/>
          </p:nvPr>
        </p:nvSpPr>
        <p:spPr/>
        <p:txBody>
          <a:bodyPr/>
          <a:lstStyle/>
          <a:p>
            <a:endParaRPr lang="en-GB">
              <a:solidFill>
                <a:srgbClr val="DFE6D0"/>
              </a:solidFill>
            </a:endParaRPr>
          </a:p>
        </p:txBody>
      </p:sp>
      <p:sp>
        <p:nvSpPr>
          <p:cNvPr id="6" name="Slide Number Placeholder 5"/>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90457746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6A80DD7-7C46-407A-A477-7E22BDEE5F17}" type="datetimeFigureOut">
              <a:rPr lang="en-GB" smtClean="0">
                <a:solidFill>
                  <a:srgbClr val="DFE6D0"/>
                </a:solidFill>
              </a:rPr>
              <a:pPr/>
              <a:t>15/10/2014</a:t>
            </a:fld>
            <a:endParaRPr lang="en-GB">
              <a:solidFill>
                <a:srgbClr val="DFE6D0"/>
              </a:solidFill>
            </a:endParaRPr>
          </a:p>
        </p:txBody>
      </p:sp>
      <p:sp>
        <p:nvSpPr>
          <p:cNvPr id="5" name="Footer Placeholder 4"/>
          <p:cNvSpPr>
            <a:spLocks noGrp="1"/>
          </p:cNvSpPr>
          <p:nvPr>
            <p:ph type="ftr" sz="quarter" idx="11"/>
          </p:nvPr>
        </p:nvSpPr>
        <p:spPr/>
        <p:txBody>
          <a:bodyPr/>
          <a:lstStyle/>
          <a:p>
            <a:endParaRPr lang="en-GB">
              <a:solidFill>
                <a:srgbClr val="DFE6D0"/>
              </a:solidFill>
            </a:endParaRPr>
          </a:p>
        </p:txBody>
      </p:sp>
      <p:sp>
        <p:nvSpPr>
          <p:cNvPr id="6" name="Slide Number Placeholder 5"/>
          <p:cNvSpPr>
            <a:spLocks noGrp="1"/>
          </p:cNvSpPr>
          <p:nvPr>
            <p:ph type="sldNum" sz="quarter" idx="12"/>
          </p:nvPr>
        </p:nvSpPr>
        <p:spPr/>
        <p:txBody>
          <a:bodyPr/>
          <a:lstStyle/>
          <a:p>
            <a:fld id="{D022C1B5-25B2-4C4A-9930-C5A4565280EE}" type="slidenum">
              <a:rPr lang="en-GB" smtClean="0">
                <a:solidFill>
                  <a:srgbClr val="DFE6D0"/>
                </a:solidFill>
              </a:rPr>
              <a:pPr/>
              <a:t>‹#›</a:t>
            </a:fld>
            <a:endParaRPr lang="en-GB">
              <a:solidFill>
                <a:srgbClr val="DFE6D0"/>
              </a:solidFill>
            </a:endParaRPr>
          </a:p>
        </p:txBody>
      </p:sp>
    </p:spTree>
    <p:extLst>
      <p:ext uri="{BB962C8B-B14F-4D97-AF65-F5344CB8AC3E}">
        <p14:creationId xmlns:p14="http://schemas.microsoft.com/office/powerpoint/2010/main" val="1589477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94B97C-00CF-4C73-881D-8617EE6AB845}" type="datetimeFigureOut">
              <a:rPr lang="en-GB" smtClean="0">
                <a:solidFill>
                  <a:prstClr val="black">
                    <a:tint val="75000"/>
                  </a:prstClr>
                </a:solidFill>
              </a:rPr>
              <a:pPr/>
              <a:t>15/10/2014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87877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94B97C-00CF-4C73-881D-8617EE6AB845}" type="datetimeFigureOut">
              <a:rPr lang="en-GB" smtClean="0">
                <a:solidFill>
                  <a:prstClr val="black">
                    <a:tint val="75000"/>
                  </a:prstClr>
                </a:solidFill>
              </a:rPr>
              <a:pPr/>
              <a:t>15/10/2014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9824977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D94B97C-00CF-4C73-881D-8617EE6AB845}" type="datetimeFigureOut">
              <a:rPr lang="en-GB" smtClean="0">
                <a:solidFill>
                  <a:prstClr val="black">
                    <a:tint val="75000"/>
                  </a:prstClr>
                </a:solidFill>
              </a:rPr>
              <a:pPr/>
              <a:t>15/10/2014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07398266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94B97C-00CF-4C73-881D-8617EE6AB845}" type="datetimeFigureOut">
              <a:rPr lang="en-GB" smtClean="0">
                <a:solidFill>
                  <a:prstClr val="black">
                    <a:tint val="75000"/>
                  </a:prstClr>
                </a:solidFill>
              </a:rPr>
              <a:pPr/>
              <a:t>15/10/2014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509942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94B97C-00CF-4C73-881D-8617EE6AB845}" type="datetimeFigureOut">
              <a:rPr lang="en-GB" smtClean="0">
                <a:solidFill>
                  <a:prstClr val="black">
                    <a:tint val="75000"/>
                  </a:prstClr>
                </a:solidFill>
              </a:rPr>
              <a:pPr/>
              <a:t>15/10/2014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7190426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94B97C-00CF-4C73-881D-8617EE6AB845}" type="datetimeFigureOut">
              <a:rPr lang="en-GB" smtClean="0">
                <a:solidFill>
                  <a:prstClr val="black">
                    <a:tint val="75000"/>
                  </a:prstClr>
                </a:solidFill>
              </a:rPr>
              <a:pPr/>
              <a:t>15/10/2014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569477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94B97C-00CF-4C73-881D-8617EE6AB845}" type="datetimeFigureOut">
              <a:rPr lang="en-GB" smtClean="0">
                <a:solidFill>
                  <a:prstClr val="black">
                    <a:tint val="75000"/>
                  </a:prstClr>
                </a:solidFill>
              </a:rPr>
              <a:pPr/>
              <a:t>15/10/2014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4409762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D94B97C-00CF-4C73-881D-8617EE6AB845}" type="datetimeFigureOut">
              <a:rPr lang="en-GB" smtClean="0">
                <a:solidFill>
                  <a:prstClr val="black">
                    <a:tint val="75000"/>
                  </a:prstClr>
                </a:solidFill>
              </a:rPr>
              <a:pPr/>
              <a:t>15/10/2014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4FDF9A16-469A-4AAD-A734-A5B515F51571}"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437147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0.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3.pn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1.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theme" Target="../theme/theme6.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25" tIns="45713" rIns="91425" bIns="45713"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12"/>
            <a:ext cx="8229600" cy="4525963"/>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84"/>
            <a:ext cx="2133600" cy="365125"/>
          </a:xfrm>
          <a:prstGeom prst="rect">
            <a:avLst/>
          </a:prstGeom>
        </p:spPr>
        <p:txBody>
          <a:bodyPr vert="horz" lIns="91425" tIns="45713" rIns="91425" bIns="45713" rtlCol="0" anchor="ctr"/>
          <a:lstStyle>
            <a:lvl1pPr algn="l">
              <a:defRPr sz="1200">
                <a:solidFill>
                  <a:schemeClr val="tx1">
                    <a:tint val="75000"/>
                  </a:schemeClr>
                </a:solidFill>
              </a:defRPr>
            </a:lvl1pPr>
          </a:lstStyle>
          <a:p>
            <a:fld id="{5FDD24E0-18D0-4E6A-A70A-8CDAD2FC5F70}" type="datetimeFigureOut">
              <a:rPr lang="en-GB" smtClean="0"/>
              <a:t>15/10/2014</a:t>
            </a:fld>
            <a:endParaRPr lang="en-GB"/>
          </a:p>
        </p:txBody>
      </p:sp>
      <p:sp>
        <p:nvSpPr>
          <p:cNvPr id="5" name="Footer Placeholder 4"/>
          <p:cNvSpPr>
            <a:spLocks noGrp="1"/>
          </p:cNvSpPr>
          <p:nvPr>
            <p:ph type="ftr" sz="quarter" idx="3"/>
          </p:nvPr>
        </p:nvSpPr>
        <p:spPr>
          <a:xfrm>
            <a:off x="3124201" y="6356384"/>
            <a:ext cx="2895600" cy="365125"/>
          </a:xfrm>
          <a:prstGeom prst="rect">
            <a:avLst/>
          </a:prstGeom>
        </p:spPr>
        <p:txBody>
          <a:bodyPr vert="horz" lIns="91425" tIns="45713" rIns="91425" bIns="45713"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84"/>
            <a:ext cx="2133600" cy="365125"/>
          </a:xfrm>
          <a:prstGeom prst="rect">
            <a:avLst/>
          </a:prstGeom>
        </p:spPr>
        <p:txBody>
          <a:bodyPr vert="horz" lIns="91425" tIns="45713" rIns="91425" bIns="45713" rtlCol="0" anchor="ctr"/>
          <a:lstStyle>
            <a:lvl1pPr algn="r">
              <a:defRPr sz="1200">
                <a:solidFill>
                  <a:schemeClr val="tx1">
                    <a:tint val="75000"/>
                  </a:schemeClr>
                </a:solidFill>
              </a:defRPr>
            </a:lvl1pPr>
          </a:lstStyle>
          <a:p>
            <a:fld id="{7ECDD712-68A8-49E4-A729-ABEEB238DB5D}" type="slidenum">
              <a:rPr lang="en-GB" smtClean="0"/>
              <a:t>‹#›</a:t>
            </a:fld>
            <a:endParaRPr lang="en-GB"/>
          </a:p>
        </p:txBody>
      </p:sp>
    </p:spTree>
    <p:extLst>
      <p:ext uri="{BB962C8B-B14F-4D97-AF65-F5344CB8AC3E}">
        <p14:creationId xmlns:p14="http://schemas.microsoft.com/office/powerpoint/2010/main" val="34468158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259" rtl="0" eaLnBrk="1" latinLnBrk="0" hangingPunct="1">
        <a:spcBef>
          <a:spcPct val="0"/>
        </a:spcBef>
        <a:buNone/>
        <a:defRPr sz="4400" kern="1200">
          <a:solidFill>
            <a:schemeClr val="tx1"/>
          </a:solidFill>
          <a:latin typeface="+mj-lt"/>
          <a:ea typeface="+mj-ea"/>
          <a:cs typeface="+mj-cs"/>
        </a:defRPr>
      </a:lvl1pPr>
    </p:titleStyle>
    <p:bodyStyle>
      <a:lvl1pPr marL="342848" indent="-342848" algn="l" defTabSz="914259"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36" indent="-285707" algn="l" defTabSz="914259"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824" indent="-228564" algn="l" defTabSz="914259"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954"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085"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215"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344"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475"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603" indent="-228564" algn="l" defTabSz="914259"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defTabSz="914400" fontAlgn="base">
              <a:spcBef>
                <a:spcPct val="0"/>
              </a:spcBef>
              <a:spcAft>
                <a:spcPct val="0"/>
              </a:spcAft>
            </a:pPr>
            <a:endParaRPr lang="en-GB">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defTabSz="914400" fontAlgn="base">
              <a:spcBef>
                <a:spcPct val="0"/>
              </a:spcBef>
              <a:spcAft>
                <a:spcPct val="0"/>
              </a:spcAft>
            </a:pPr>
            <a:endParaRPr lang="en-GB">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53C858D3-1B4D-434D-AF79-056B3FDC5CE7}" type="slidenum">
              <a:rPr lang="en-GB">
                <a:solidFill>
                  <a:srgbClr val="000000"/>
                </a:solidFill>
              </a:rPr>
              <a:pPr defTabSz="914400" fontAlgn="base">
                <a:spcBef>
                  <a:spcPct val="0"/>
                </a:spcBef>
                <a:spcAft>
                  <a:spcPct val="0"/>
                </a:spcAft>
              </a:pPr>
              <a:t>‹#›</a:t>
            </a:fld>
            <a:endParaRPr lang="en-GB">
              <a:solidFill>
                <a:srgbClr val="000000"/>
              </a:solidFill>
            </a:endParaRPr>
          </a:p>
        </p:txBody>
      </p:sp>
    </p:spTree>
    <p:extLst>
      <p:ext uri="{BB962C8B-B14F-4D97-AF65-F5344CB8AC3E}">
        <p14:creationId xmlns:p14="http://schemas.microsoft.com/office/powerpoint/2010/main" val="2347572773"/>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GB"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pPr defTabSz="914400"/>
            <a:fld id="{3823242C-D747-4ADD-80D8-99421268E3A8}" type="datetime1">
              <a:rPr lang="en-US" smtClean="0">
                <a:solidFill>
                  <a:srgbClr val="9E8E5C">
                    <a:lumMod val="60000"/>
                    <a:lumOff val="40000"/>
                  </a:srgbClr>
                </a:solidFill>
              </a:rPr>
              <a:pPr defTabSz="914400"/>
              <a:t>10/15/2014</a:t>
            </a:fld>
            <a:endParaRPr lang="en-US" dirty="0">
              <a:solidFill>
                <a:srgbClr val="9E8E5C">
                  <a:lumMod val="60000"/>
                  <a:lumOff val="40000"/>
                </a:srgbClr>
              </a:solidFill>
            </a:endParaRPr>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pPr defTabSz="914400"/>
            <a:endParaRPr lang="en-US" dirty="0">
              <a:solidFill>
                <a:srgbClr val="9E8E5C">
                  <a:lumMod val="60000"/>
                  <a:lumOff val="40000"/>
                </a:srgbClr>
              </a:solidFill>
            </a:endParaRPr>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pPr defTabSz="914400"/>
            <a:fld id="{CF40B41D-FD10-4A38-B39B-626510BD49B7}" type="slidenum">
              <a:rPr lang="en-US" smtClean="0">
                <a:solidFill>
                  <a:srgbClr val="9E8E5C">
                    <a:lumMod val="60000"/>
                    <a:lumOff val="40000"/>
                  </a:srgbClr>
                </a:solidFill>
              </a:rPr>
              <a:pPr defTabSz="914400"/>
              <a:t>‹#›</a:t>
            </a:fld>
            <a:endParaRPr lang="en-US" dirty="0">
              <a:solidFill>
                <a:srgbClr val="9E8E5C">
                  <a:lumMod val="60000"/>
                  <a:lumOff val="40000"/>
                </a:srgbClr>
              </a:solidFill>
            </a:endParaRPr>
          </a:p>
        </p:txBody>
      </p:sp>
    </p:spTree>
    <p:extLst>
      <p:ext uri="{BB962C8B-B14F-4D97-AF65-F5344CB8AC3E}">
        <p14:creationId xmlns:p14="http://schemas.microsoft.com/office/powerpoint/2010/main" val="1881937740"/>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Lst>
  <p:hf sldNum="0" hdr="0" ftr="0" dt="0"/>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57"/>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1" y="609600"/>
            <a:ext cx="7406640" cy="1356360"/>
          </a:xfrm>
          <a:prstGeom prst="rect">
            <a:avLst/>
          </a:prstGeom>
        </p:spPr>
        <p:txBody>
          <a:bodyPr vert="horz" lIns="91425" tIns="45713" rIns="91425" bIns="4571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68" y="2057400"/>
            <a:ext cx="7404653" cy="4038600"/>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9" y="6223863"/>
            <a:ext cx="1746807" cy="365125"/>
          </a:xfrm>
          <a:prstGeom prst="rect">
            <a:avLst/>
          </a:prstGeom>
        </p:spPr>
        <p:txBody>
          <a:bodyPr vert="horz" lIns="91425" tIns="45713" rIns="91425" bIns="45713" rtlCol="0" anchor="ctr"/>
          <a:lstStyle>
            <a:lvl1pPr algn="l">
              <a:defRPr sz="1200">
                <a:solidFill>
                  <a:schemeClr val="accent1"/>
                </a:solidFill>
              </a:defRPr>
            </a:lvl1p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5" name="Footer Placeholder 4"/>
          <p:cNvSpPr>
            <a:spLocks noGrp="1"/>
          </p:cNvSpPr>
          <p:nvPr>
            <p:ph type="ftr" sz="quarter" idx="3"/>
          </p:nvPr>
        </p:nvSpPr>
        <p:spPr>
          <a:xfrm>
            <a:off x="2961880" y="6223863"/>
            <a:ext cx="3538331" cy="365125"/>
          </a:xfrm>
          <a:prstGeom prst="rect">
            <a:avLst/>
          </a:prstGeom>
        </p:spPr>
        <p:txBody>
          <a:bodyPr vert="horz" lIns="91425" tIns="45713" rIns="91425" bIns="45713" rtlCol="0" anchor="ctr"/>
          <a:lstStyle>
            <a:lvl1pPr algn="ctr">
              <a:defRPr sz="1200">
                <a:solidFill>
                  <a:schemeClr val="accent1"/>
                </a:solidFill>
              </a:defRPr>
            </a:lvl1pPr>
          </a:lstStyle>
          <a:p>
            <a:endParaRPr lang="en-GB">
              <a:solidFill>
                <a:srgbClr val="5B9BD5"/>
              </a:solidFill>
            </a:endParaRPr>
          </a:p>
        </p:txBody>
      </p:sp>
      <p:sp>
        <p:nvSpPr>
          <p:cNvPr id="6" name="Slide Number Placeholder 5"/>
          <p:cNvSpPr>
            <a:spLocks noGrp="1"/>
          </p:cNvSpPr>
          <p:nvPr>
            <p:ph type="sldNum" sz="quarter" idx="4"/>
          </p:nvPr>
        </p:nvSpPr>
        <p:spPr>
          <a:xfrm>
            <a:off x="6997167" y="6223863"/>
            <a:ext cx="1279663" cy="365125"/>
          </a:xfrm>
          <a:prstGeom prst="rect">
            <a:avLst/>
          </a:prstGeom>
        </p:spPr>
        <p:txBody>
          <a:bodyPr vert="horz" lIns="91425" tIns="45713" rIns="91425" bIns="45713" rtlCol="0" anchor="ctr"/>
          <a:lstStyle>
            <a:lvl1pPr algn="r">
              <a:defRPr sz="1200">
                <a:solidFill>
                  <a:schemeClr val="accent1"/>
                </a:solidFill>
              </a:defRPr>
            </a:lvl1p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3894783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259"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564" indent="-182852" algn="l" defTabSz="914259"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130" indent="-182852" algn="l" defTabSz="914259"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408" indent="-182852" algn="l" defTabSz="914259"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685" indent="-182852"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79963" indent="-182852"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599754" indent="-228564"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899709" indent="-228564"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199662" indent="-228564"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499616" indent="-228564"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01838" y="232172"/>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1" tIns="35711" rIns="35711" bIns="35711" numCol="1" anchor="b" anchorCtr="0" compatLnSpc="1">
            <a:prstTxWarp prst="textNoShape">
              <a:avLst/>
            </a:prstTxWarp>
          </a:bodyPr>
          <a:lstStyle/>
          <a:p>
            <a:pPr lvl="0"/>
            <a:r>
              <a:rPr lang="en-US" altLang="en-US" smtClean="0">
                <a:sym typeface="Helvetica Neue Light" charset="0"/>
              </a:rPr>
              <a:t>Click to edit Master title style</a:t>
            </a:r>
          </a:p>
        </p:txBody>
      </p:sp>
      <p:sp>
        <p:nvSpPr>
          <p:cNvPr id="1027" name="Line 2"/>
          <p:cNvSpPr>
            <a:spLocks noChangeShapeType="1"/>
          </p:cNvSpPr>
          <p:nvPr/>
        </p:nvSpPr>
        <p:spPr bwMode="auto">
          <a:xfrm>
            <a:off x="455416" y="1384102"/>
            <a:ext cx="8233172"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pPr eaLnBrk="0" fontAlgn="base" hangingPunct="0">
              <a:spcBef>
                <a:spcPct val="0"/>
              </a:spcBef>
              <a:spcAft>
                <a:spcPct val="0"/>
              </a:spcAft>
            </a:pPr>
            <a:endParaRPr lang="en-GB" sz="3000">
              <a:solidFill>
                <a:srgbClr val="000000"/>
              </a:solidFill>
              <a:latin typeface="Helvetica Neue Light" charset="0"/>
              <a:sym typeface="Helvetica Neue Light" charset="0"/>
            </a:endParaRPr>
          </a:p>
        </p:txBody>
      </p:sp>
      <p:sp>
        <p:nvSpPr>
          <p:cNvPr id="1028" name="Rectangle 3"/>
          <p:cNvSpPr>
            <a:spLocks noGrp="1" noChangeArrowheads="1"/>
          </p:cNvSpPr>
          <p:nvPr>
            <p:ph type="body" idx="1"/>
          </p:nvPr>
        </p:nvSpPr>
        <p:spPr bwMode="auto">
          <a:xfrm>
            <a:off x="401838" y="1634134"/>
            <a:ext cx="8340328" cy="4616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1" tIns="35711" rIns="35711" bIns="35711" numCol="1" anchor="t" anchorCtr="0" compatLnSpc="1">
            <a:prstTxWarp prst="textNoShape">
              <a:avLst/>
            </a:prstTxWarp>
          </a:bodyPr>
          <a:lstStyle/>
          <a:p>
            <a:pPr lvl="0"/>
            <a:r>
              <a:rPr lang="en-US" altLang="en-US" smtClean="0">
                <a:sym typeface="Helvetica Neue" charset="0"/>
              </a:rPr>
              <a:t>Click to edit Master text styles</a:t>
            </a:r>
          </a:p>
          <a:p>
            <a:pPr lvl="1"/>
            <a:r>
              <a:rPr lang="en-US" altLang="en-US" smtClean="0">
                <a:sym typeface="Helvetica Neue" charset="0"/>
              </a:rPr>
              <a:t>Second level</a:t>
            </a:r>
          </a:p>
          <a:p>
            <a:pPr lvl="2"/>
            <a:r>
              <a:rPr lang="en-US" altLang="en-US" smtClean="0">
                <a:sym typeface="Helvetica Neue" charset="0"/>
              </a:rPr>
              <a:t>Third level</a:t>
            </a:r>
          </a:p>
          <a:p>
            <a:pPr lvl="3"/>
            <a:r>
              <a:rPr lang="en-US" altLang="en-US" smtClean="0">
                <a:sym typeface="Helvetica Neue" charset="0"/>
              </a:rPr>
              <a:t>Fourth level</a:t>
            </a:r>
          </a:p>
          <a:p>
            <a:pPr lvl="4"/>
            <a:r>
              <a:rPr lang="en-US" altLang="en-US" smtClean="0">
                <a:sym typeface="Helvetica Neue" charset="0"/>
              </a:rPr>
              <a:t>Fifth level</a:t>
            </a:r>
          </a:p>
        </p:txBody>
      </p:sp>
    </p:spTree>
    <p:extLst>
      <p:ext uri="{BB962C8B-B14F-4D97-AF65-F5344CB8AC3E}">
        <p14:creationId xmlns:p14="http://schemas.microsoft.com/office/powerpoint/2010/main" val="29194514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xStyles>
    <p:titleStyle>
      <a:lvl1pPr algn="l" rtl="0" eaLnBrk="0" fontAlgn="base" hangingPunct="0">
        <a:spcBef>
          <a:spcPct val="0"/>
        </a:spcBef>
        <a:spcAft>
          <a:spcPct val="0"/>
        </a:spcAft>
        <a:defRPr sz="3000" kern="1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407"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816"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4224"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631"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489" indent="-187489"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1pPr>
      <a:lvl2pPr marL="464256" indent="-187489"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2pPr>
      <a:lvl3pPr marL="776735" indent="-187489"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3pPr>
      <a:lvl4pPr marL="1089217" indent="-187489"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4pPr>
      <a:lvl5pPr marL="1401695" indent="-187489"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5pPr>
      <a:lvl6pPr marL="1767745" indent="-160704" algn="l" defTabSz="642816"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6pPr>
      <a:lvl7pPr marL="2089152" indent="-160704" algn="l" defTabSz="642816"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7pPr>
      <a:lvl8pPr marL="2410561" indent="-160704" algn="l" defTabSz="642816"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8pPr>
      <a:lvl9pPr marL="2731967" indent="-160704" algn="l" defTabSz="642816"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42816" rtl="0" eaLnBrk="1" latinLnBrk="0" hangingPunct="1">
        <a:defRPr sz="1300" kern="1200">
          <a:solidFill>
            <a:schemeClr val="tx1"/>
          </a:solidFill>
          <a:latin typeface="+mn-lt"/>
          <a:ea typeface="+mn-ea"/>
          <a:cs typeface="+mn-cs"/>
        </a:defRPr>
      </a:lvl1pPr>
      <a:lvl2pPr marL="321407" algn="l" defTabSz="642816" rtl="0" eaLnBrk="1" latinLnBrk="0" hangingPunct="1">
        <a:defRPr sz="1300" kern="1200">
          <a:solidFill>
            <a:schemeClr val="tx1"/>
          </a:solidFill>
          <a:latin typeface="+mn-lt"/>
          <a:ea typeface="+mn-ea"/>
          <a:cs typeface="+mn-cs"/>
        </a:defRPr>
      </a:lvl2pPr>
      <a:lvl3pPr marL="642816" algn="l" defTabSz="642816" rtl="0" eaLnBrk="1" latinLnBrk="0" hangingPunct="1">
        <a:defRPr sz="1300" kern="1200">
          <a:solidFill>
            <a:schemeClr val="tx1"/>
          </a:solidFill>
          <a:latin typeface="+mn-lt"/>
          <a:ea typeface="+mn-ea"/>
          <a:cs typeface="+mn-cs"/>
        </a:defRPr>
      </a:lvl3pPr>
      <a:lvl4pPr marL="964224" algn="l" defTabSz="642816" rtl="0" eaLnBrk="1" latinLnBrk="0" hangingPunct="1">
        <a:defRPr sz="1300" kern="1200">
          <a:solidFill>
            <a:schemeClr val="tx1"/>
          </a:solidFill>
          <a:latin typeface="+mn-lt"/>
          <a:ea typeface="+mn-ea"/>
          <a:cs typeface="+mn-cs"/>
        </a:defRPr>
      </a:lvl4pPr>
      <a:lvl5pPr marL="1285631" algn="l" defTabSz="642816" rtl="0" eaLnBrk="1" latinLnBrk="0" hangingPunct="1">
        <a:defRPr sz="1300" kern="1200">
          <a:solidFill>
            <a:schemeClr val="tx1"/>
          </a:solidFill>
          <a:latin typeface="+mn-lt"/>
          <a:ea typeface="+mn-ea"/>
          <a:cs typeface="+mn-cs"/>
        </a:defRPr>
      </a:lvl5pPr>
      <a:lvl6pPr marL="1607041" algn="l" defTabSz="642816" rtl="0" eaLnBrk="1" latinLnBrk="0" hangingPunct="1">
        <a:defRPr sz="1300" kern="1200">
          <a:solidFill>
            <a:schemeClr val="tx1"/>
          </a:solidFill>
          <a:latin typeface="+mn-lt"/>
          <a:ea typeface="+mn-ea"/>
          <a:cs typeface="+mn-cs"/>
        </a:defRPr>
      </a:lvl6pPr>
      <a:lvl7pPr marL="1928447" algn="l" defTabSz="642816" rtl="0" eaLnBrk="1" latinLnBrk="0" hangingPunct="1">
        <a:defRPr sz="1300" kern="1200">
          <a:solidFill>
            <a:schemeClr val="tx1"/>
          </a:solidFill>
          <a:latin typeface="+mn-lt"/>
          <a:ea typeface="+mn-ea"/>
          <a:cs typeface="+mn-cs"/>
        </a:defRPr>
      </a:lvl7pPr>
      <a:lvl8pPr marL="2249856" algn="l" defTabSz="642816" rtl="0" eaLnBrk="1" latinLnBrk="0" hangingPunct="1">
        <a:defRPr sz="1300" kern="1200">
          <a:solidFill>
            <a:schemeClr val="tx1"/>
          </a:solidFill>
          <a:latin typeface="+mn-lt"/>
          <a:ea typeface="+mn-ea"/>
          <a:cs typeface="+mn-cs"/>
        </a:defRPr>
      </a:lvl8pPr>
      <a:lvl9pPr marL="2571264" algn="l" defTabSz="642816" rtl="0" eaLnBrk="1" latinLnBrk="0" hangingPunct="1">
        <a:defRPr sz="13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73355" y="243857"/>
            <a:ext cx="879348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1" y="609600"/>
            <a:ext cx="7406640" cy="1356360"/>
          </a:xfrm>
          <a:prstGeom prst="rect">
            <a:avLst/>
          </a:prstGeom>
        </p:spPr>
        <p:txBody>
          <a:bodyPr vert="horz" lIns="91425" tIns="45713" rIns="91425" bIns="45713"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7267" y="2057400"/>
            <a:ext cx="7404653" cy="4038600"/>
          </a:xfrm>
          <a:prstGeom prst="rect">
            <a:avLst/>
          </a:prstGeom>
        </p:spPr>
        <p:txBody>
          <a:bodyPr vert="horz" lIns="91425" tIns="45713" rIns="91425" bIns="4571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7249" y="6223861"/>
            <a:ext cx="1746807" cy="365125"/>
          </a:xfrm>
          <a:prstGeom prst="rect">
            <a:avLst/>
          </a:prstGeom>
        </p:spPr>
        <p:txBody>
          <a:bodyPr vert="horz" lIns="91425" tIns="45713" rIns="91425" bIns="45713" rtlCol="0" anchor="ctr"/>
          <a:lstStyle>
            <a:lvl1pPr algn="l">
              <a:defRPr sz="1200">
                <a:solidFill>
                  <a:schemeClr val="accent1"/>
                </a:solidFill>
              </a:defRPr>
            </a:lvl1pPr>
          </a:lstStyle>
          <a:p>
            <a:fld id="{329575F0-4CAE-4CE9-9FE6-1C3E8B0D4558}" type="datetimeFigureOut">
              <a:rPr lang="en-GB" smtClean="0">
                <a:solidFill>
                  <a:srgbClr val="5B9BD5"/>
                </a:solidFill>
              </a:rPr>
              <a:pPr/>
              <a:t>15/10/2014</a:t>
            </a:fld>
            <a:endParaRPr lang="en-GB">
              <a:solidFill>
                <a:srgbClr val="5B9BD5"/>
              </a:solidFill>
            </a:endParaRPr>
          </a:p>
        </p:txBody>
      </p:sp>
      <p:sp>
        <p:nvSpPr>
          <p:cNvPr id="5" name="Footer Placeholder 4"/>
          <p:cNvSpPr>
            <a:spLocks noGrp="1"/>
          </p:cNvSpPr>
          <p:nvPr>
            <p:ph type="ftr" sz="quarter" idx="3"/>
          </p:nvPr>
        </p:nvSpPr>
        <p:spPr>
          <a:xfrm>
            <a:off x="2961879" y="6223861"/>
            <a:ext cx="3538331" cy="365125"/>
          </a:xfrm>
          <a:prstGeom prst="rect">
            <a:avLst/>
          </a:prstGeom>
        </p:spPr>
        <p:txBody>
          <a:bodyPr vert="horz" lIns="91425" tIns="45713" rIns="91425" bIns="45713" rtlCol="0" anchor="ctr"/>
          <a:lstStyle>
            <a:lvl1pPr algn="ctr">
              <a:defRPr sz="1200">
                <a:solidFill>
                  <a:schemeClr val="accent1"/>
                </a:solidFill>
              </a:defRPr>
            </a:lvl1pPr>
          </a:lstStyle>
          <a:p>
            <a:endParaRPr lang="en-GB">
              <a:solidFill>
                <a:srgbClr val="5B9BD5"/>
              </a:solidFill>
            </a:endParaRPr>
          </a:p>
        </p:txBody>
      </p:sp>
      <p:sp>
        <p:nvSpPr>
          <p:cNvPr id="6" name="Slide Number Placeholder 5"/>
          <p:cNvSpPr>
            <a:spLocks noGrp="1"/>
          </p:cNvSpPr>
          <p:nvPr>
            <p:ph type="sldNum" sz="quarter" idx="4"/>
          </p:nvPr>
        </p:nvSpPr>
        <p:spPr>
          <a:xfrm>
            <a:off x="6997166" y="6223861"/>
            <a:ext cx="1279663" cy="365125"/>
          </a:xfrm>
          <a:prstGeom prst="rect">
            <a:avLst/>
          </a:prstGeom>
        </p:spPr>
        <p:txBody>
          <a:bodyPr vert="horz" lIns="91425" tIns="45713" rIns="91425" bIns="45713" rtlCol="0" anchor="ctr"/>
          <a:lstStyle>
            <a:lvl1pPr algn="r">
              <a:defRPr sz="1200">
                <a:solidFill>
                  <a:schemeClr val="accent1"/>
                </a:solidFill>
              </a:defRPr>
            </a:lvl1pPr>
          </a:lstStyle>
          <a:p>
            <a:fld id="{445931AF-3FBA-4ED5-B82F-1D40FBF65F3D}" type="slidenum">
              <a:rPr lang="en-GB" smtClean="0">
                <a:solidFill>
                  <a:srgbClr val="5B9BD5"/>
                </a:solidFill>
              </a:rPr>
              <a:pPr/>
              <a:t>‹#›</a:t>
            </a:fld>
            <a:endParaRPr lang="en-GB">
              <a:solidFill>
                <a:srgbClr val="5B9BD5"/>
              </a:solidFill>
            </a:endParaRPr>
          </a:p>
        </p:txBody>
      </p:sp>
    </p:spTree>
    <p:extLst>
      <p:ext uri="{BB962C8B-B14F-4D97-AF65-F5344CB8AC3E}">
        <p14:creationId xmlns:p14="http://schemas.microsoft.com/office/powerpoint/2010/main" val="34434996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259"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564" indent="-182852" algn="l" defTabSz="914259"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130" indent="-182852" algn="l" defTabSz="914259"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408" indent="-182852" algn="l" defTabSz="914259"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685" indent="-182852"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79963" indent="-182852"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599754" indent="-228564"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899709" indent="-228564"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199662" indent="-228564"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499616" indent="-228564" algn="l" defTabSz="914259"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01838" y="232172"/>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3" tIns="35713" rIns="35713" bIns="35713" numCol="1" anchor="b" anchorCtr="0" compatLnSpc="1">
            <a:prstTxWarp prst="textNoShape">
              <a:avLst/>
            </a:prstTxWarp>
          </a:bodyPr>
          <a:lstStyle/>
          <a:p>
            <a:pPr lvl="0"/>
            <a:r>
              <a:rPr lang="en-US" altLang="en-US" smtClean="0">
                <a:sym typeface="Helvetica Neue Light" charset="0"/>
              </a:rPr>
              <a:t>Click to edit Master title style</a:t>
            </a:r>
          </a:p>
        </p:txBody>
      </p:sp>
      <p:sp>
        <p:nvSpPr>
          <p:cNvPr id="1027" name="Line 2"/>
          <p:cNvSpPr>
            <a:spLocks noChangeShapeType="1"/>
          </p:cNvSpPr>
          <p:nvPr/>
        </p:nvSpPr>
        <p:spPr bwMode="auto">
          <a:xfrm>
            <a:off x="455416" y="1384102"/>
            <a:ext cx="8233172"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pPr defTabSz="914306" eaLnBrk="0" fontAlgn="base" hangingPunct="0">
              <a:spcBef>
                <a:spcPct val="0"/>
              </a:spcBef>
              <a:spcAft>
                <a:spcPct val="0"/>
              </a:spcAft>
            </a:pPr>
            <a:endParaRPr lang="en-GB" sz="3000">
              <a:solidFill>
                <a:srgbClr val="000000"/>
              </a:solidFill>
              <a:latin typeface="Helvetica Neue Light" charset="0"/>
              <a:sym typeface="Helvetica Neue Light" charset="0"/>
            </a:endParaRPr>
          </a:p>
        </p:txBody>
      </p:sp>
      <p:sp>
        <p:nvSpPr>
          <p:cNvPr id="1028" name="Rectangle 3"/>
          <p:cNvSpPr>
            <a:spLocks noGrp="1" noChangeArrowheads="1"/>
          </p:cNvSpPr>
          <p:nvPr>
            <p:ph type="body" idx="1"/>
          </p:nvPr>
        </p:nvSpPr>
        <p:spPr bwMode="auto">
          <a:xfrm>
            <a:off x="401838" y="1634134"/>
            <a:ext cx="8340328" cy="4616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3" tIns="35713" rIns="35713" bIns="35713" numCol="1" anchor="t" anchorCtr="0" compatLnSpc="1">
            <a:prstTxWarp prst="textNoShape">
              <a:avLst/>
            </a:prstTxWarp>
          </a:bodyPr>
          <a:lstStyle/>
          <a:p>
            <a:pPr lvl="0"/>
            <a:r>
              <a:rPr lang="en-US" altLang="en-US" smtClean="0">
                <a:sym typeface="Helvetica Neue" charset="0"/>
              </a:rPr>
              <a:t>Click to edit Master text styles</a:t>
            </a:r>
          </a:p>
          <a:p>
            <a:pPr lvl="1"/>
            <a:r>
              <a:rPr lang="en-US" altLang="en-US" smtClean="0">
                <a:sym typeface="Helvetica Neue" charset="0"/>
              </a:rPr>
              <a:t>Second level</a:t>
            </a:r>
          </a:p>
          <a:p>
            <a:pPr lvl="2"/>
            <a:r>
              <a:rPr lang="en-US" altLang="en-US" smtClean="0">
                <a:sym typeface="Helvetica Neue" charset="0"/>
              </a:rPr>
              <a:t>Third level</a:t>
            </a:r>
          </a:p>
          <a:p>
            <a:pPr lvl="3"/>
            <a:r>
              <a:rPr lang="en-US" altLang="en-US" smtClean="0">
                <a:sym typeface="Helvetica Neue" charset="0"/>
              </a:rPr>
              <a:t>Fourth level</a:t>
            </a:r>
          </a:p>
          <a:p>
            <a:pPr lvl="4"/>
            <a:r>
              <a:rPr lang="en-US" altLang="en-US" smtClean="0">
                <a:sym typeface="Helvetica Neue" charset="0"/>
              </a:rPr>
              <a:t>Fifth level</a:t>
            </a:r>
          </a:p>
        </p:txBody>
      </p:sp>
    </p:spTree>
    <p:extLst>
      <p:ext uri="{BB962C8B-B14F-4D97-AF65-F5344CB8AC3E}">
        <p14:creationId xmlns:p14="http://schemas.microsoft.com/office/powerpoint/2010/main" val="397525994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txStyles>
    <p:titleStyle>
      <a:lvl1pPr algn="l" rtl="0" eaLnBrk="0" fontAlgn="base" hangingPunct="0">
        <a:spcBef>
          <a:spcPct val="0"/>
        </a:spcBef>
        <a:spcAft>
          <a:spcPct val="0"/>
        </a:spcAft>
        <a:defRPr sz="3000" kern="1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424"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849"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4274"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697"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498" indent="-187498"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1pPr>
      <a:lvl2pPr marL="464279" indent="-187498"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2pPr>
      <a:lvl3pPr marL="776775" indent="-187498"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3pPr>
      <a:lvl4pPr marL="1089272" indent="-187498"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4pPr>
      <a:lvl5pPr marL="1401767" indent="-187498"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5pPr>
      <a:lvl6pPr marL="1767835" indent="-160712" algn="l" defTabSz="642849"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6pPr>
      <a:lvl7pPr marL="2089259" indent="-160712" algn="l" defTabSz="642849"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7pPr>
      <a:lvl8pPr marL="2410684" indent="-160712" algn="l" defTabSz="642849"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8pPr>
      <a:lvl9pPr marL="2732107" indent="-160712" algn="l" defTabSz="642849"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42849" rtl="0" eaLnBrk="1" latinLnBrk="0" hangingPunct="1">
        <a:defRPr sz="1300" kern="1200">
          <a:solidFill>
            <a:schemeClr val="tx1"/>
          </a:solidFill>
          <a:latin typeface="+mn-lt"/>
          <a:ea typeface="+mn-ea"/>
          <a:cs typeface="+mn-cs"/>
        </a:defRPr>
      </a:lvl1pPr>
      <a:lvl2pPr marL="321424" algn="l" defTabSz="642849" rtl="0" eaLnBrk="1" latinLnBrk="0" hangingPunct="1">
        <a:defRPr sz="1300" kern="1200">
          <a:solidFill>
            <a:schemeClr val="tx1"/>
          </a:solidFill>
          <a:latin typeface="+mn-lt"/>
          <a:ea typeface="+mn-ea"/>
          <a:cs typeface="+mn-cs"/>
        </a:defRPr>
      </a:lvl2pPr>
      <a:lvl3pPr marL="642849" algn="l" defTabSz="642849" rtl="0" eaLnBrk="1" latinLnBrk="0" hangingPunct="1">
        <a:defRPr sz="1300" kern="1200">
          <a:solidFill>
            <a:schemeClr val="tx1"/>
          </a:solidFill>
          <a:latin typeface="+mn-lt"/>
          <a:ea typeface="+mn-ea"/>
          <a:cs typeface="+mn-cs"/>
        </a:defRPr>
      </a:lvl3pPr>
      <a:lvl4pPr marL="964274" algn="l" defTabSz="642849" rtl="0" eaLnBrk="1" latinLnBrk="0" hangingPunct="1">
        <a:defRPr sz="1300" kern="1200">
          <a:solidFill>
            <a:schemeClr val="tx1"/>
          </a:solidFill>
          <a:latin typeface="+mn-lt"/>
          <a:ea typeface="+mn-ea"/>
          <a:cs typeface="+mn-cs"/>
        </a:defRPr>
      </a:lvl4pPr>
      <a:lvl5pPr marL="1285697" algn="l" defTabSz="642849" rtl="0" eaLnBrk="1" latinLnBrk="0" hangingPunct="1">
        <a:defRPr sz="1300" kern="1200">
          <a:solidFill>
            <a:schemeClr val="tx1"/>
          </a:solidFill>
          <a:latin typeface="+mn-lt"/>
          <a:ea typeface="+mn-ea"/>
          <a:cs typeface="+mn-cs"/>
        </a:defRPr>
      </a:lvl5pPr>
      <a:lvl6pPr marL="1607123" algn="l" defTabSz="642849" rtl="0" eaLnBrk="1" latinLnBrk="0" hangingPunct="1">
        <a:defRPr sz="1300" kern="1200">
          <a:solidFill>
            <a:schemeClr val="tx1"/>
          </a:solidFill>
          <a:latin typeface="+mn-lt"/>
          <a:ea typeface="+mn-ea"/>
          <a:cs typeface="+mn-cs"/>
        </a:defRPr>
      </a:lvl6pPr>
      <a:lvl7pPr marL="1928546" algn="l" defTabSz="642849" rtl="0" eaLnBrk="1" latinLnBrk="0" hangingPunct="1">
        <a:defRPr sz="1300" kern="1200">
          <a:solidFill>
            <a:schemeClr val="tx1"/>
          </a:solidFill>
          <a:latin typeface="+mn-lt"/>
          <a:ea typeface="+mn-ea"/>
          <a:cs typeface="+mn-cs"/>
        </a:defRPr>
      </a:lvl7pPr>
      <a:lvl8pPr marL="2249971" algn="l" defTabSz="642849" rtl="0" eaLnBrk="1" latinLnBrk="0" hangingPunct="1">
        <a:defRPr sz="1300" kern="1200">
          <a:solidFill>
            <a:schemeClr val="tx1"/>
          </a:solidFill>
          <a:latin typeface="+mn-lt"/>
          <a:ea typeface="+mn-ea"/>
          <a:cs typeface="+mn-cs"/>
        </a:defRPr>
      </a:lvl8pPr>
      <a:lvl9pPr marL="2571396" algn="l" defTabSz="642849" rtl="0" eaLnBrk="1" latinLnBrk="0" hangingPunct="1">
        <a:defRPr sz="13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7518" y="447189"/>
            <a:ext cx="7928999" cy="970450"/>
          </a:xfrm>
          <a:prstGeom prst="rect">
            <a:avLst/>
          </a:prstGeom>
          <a:effectLst>
            <a:outerShdw blurRad="50800" dir="14400000">
              <a:srgbClr val="000000">
                <a:alpha val="60000"/>
              </a:srgbClr>
            </a:outerShdw>
          </a:effectLst>
        </p:spPr>
        <p:txBody>
          <a:bodyPr vert="horz" lIns="91430" tIns="45716" rIns="91430" bIns="45716"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7500" y="2184410"/>
            <a:ext cx="7922464" cy="3674397"/>
          </a:xfrm>
          <a:prstGeom prst="rect">
            <a:avLst/>
          </a:prstGeom>
          <a:effectLst>
            <a:outerShdw blurRad="50800" dir="14400000">
              <a:srgbClr val="000000">
                <a:alpha val="40000"/>
              </a:srgbClr>
            </a:outerShdw>
          </a:effectLst>
        </p:spPr>
        <p:txBody>
          <a:bodyPr vert="horz" lIns="91430" tIns="45716" rIns="91430" bIns="45716"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338636" y="6041394"/>
            <a:ext cx="6483240" cy="365125"/>
          </a:xfrm>
          <a:prstGeom prst="rect">
            <a:avLst/>
          </a:prstGeom>
        </p:spPr>
        <p:txBody>
          <a:bodyPr vert="horz" lIns="91430" tIns="45716" rIns="91430" bIns="45716" rtlCol="0" anchor="b"/>
          <a:lstStyle>
            <a:lvl1pPr algn="l">
              <a:defRPr sz="900">
                <a:solidFill>
                  <a:schemeClr val="tx1"/>
                </a:solidFill>
              </a:defRPr>
            </a:lvl1pPr>
          </a:lstStyle>
          <a:p>
            <a:pPr defTabSz="914306"/>
            <a:endParaRPr lang="en-GB">
              <a:solidFill>
                <a:prstClr val="white"/>
              </a:solidFill>
            </a:endParaRPr>
          </a:p>
        </p:txBody>
      </p:sp>
      <p:sp>
        <p:nvSpPr>
          <p:cNvPr id="4" name="Date Placeholder 3"/>
          <p:cNvSpPr>
            <a:spLocks noGrp="1"/>
          </p:cNvSpPr>
          <p:nvPr>
            <p:ph type="dt" sz="half" idx="2"/>
          </p:nvPr>
        </p:nvSpPr>
        <p:spPr>
          <a:xfrm>
            <a:off x="7000972" y="6041394"/>
            <a:ext cx="1007780" cy="365125"/>
          </a:xfrm>
          <a:prstGeom prst="rect">
            <a:avLst/>
          </a:prstGeom>
        </p:spPr>
        <p:txBody>
          <a:bodyPr vert="horz" lIns="91430" tIns="45716" rIns="91430" bIns="45716" rtlCol="0" anchor="b"/>
          <a:lstStyle>
            <a:lvl1pPr algn="r">
              <a:defRPr sz="900">
                <a:solidFill>
                  <a:schemeClr val="tx1"/>
                </a:solidFill>
              </a:defRPr>
            </a:lvl1pPr>
          </a:lstStyle>
          <a:p>
            <a:pPr defTabSz="914306"/>
            <a:fld id="{0944488B-4C02-4F45-9A19-2FAAD43926A9}" type="datetimeFigureOut">
              <a:rPr lang="en-GB" smtClean="0">
                <a:solidFill>
                  <a:prstClr val="white"/>
                </a:solidFill>
              </a:rPr>
              <a:pPr defTabSz="914306"/>
              <a:t>15/10/2014</a:t>
            </a:fld>
            <a:endParaRPr lang="en-GB">
              <a:solidFill>
                <a:prstClr val="white"/>
              </a:solidFill>
            </a:endParaRPr>
          </a:p>
        </p:txBody>
      </p:sp>
      <p:sp>
        <p:nvSpPr>
          <p:cNvPr id="6" name="Slide Number Placeholder 5"/>
          <p:cNvSpPr>
            <a:spLocks noGrp="1"/>
          </p:cNvSpPr>
          <p:nvPr>
            <p:ph type="sldNum" sz="quarter" idx="4"/>
          </p:nvPr>
        </p:nvSpPr>
        <p:spPr>
          <a:xfrm>
            <a:off x="8008750" y="5915920"/>
            <a:ext cx="796616" cy="490599"/>
          </a:xfrm>
          <a:prstGeom prst="rect">
            <a:avLst/>
          </a:prstGeom>
        </p:spPr>
        <p:txBody>
          <a:bodyPr vert="horz" lIns="91430" tIns="45716" rIns="91430" bIns="10800" rtlCol="0" anchor="b"/>
          <a:lstStyle>
            <a:lvl1pPr algn="r">
              <a:defRPr sz="2000">
                <a:solidFill>
                  <a:schemeClr val="accent1"/>
                </a:solidFill>
              </a:defRPr>
            </a:lvl1pPr>
          </a:lstStyle>
          <a:p>
            <a:pPr defTabSz="914306"/>
            <a:fld id="{D2F2CF27-0920-4910-8FAD-DC9CB6B68D9A}" type="slidenum">
              <a:rPr lang="en-GB" smtClean="0">
                <a:solidFill>
                  <a:srgbClr val="00C6BB"/>
                </a:solidFill>
              </a:rPr>
              <a:pPr defTabSz="914306"/>
              <a:t>‹#›</a:t>
            </a:fld>
            <a:endParaRPr lang="en-GB">
              <a:solidFill>
                <a:srgbClr val="00C6BB"/>
              </a:solidFill>
            </a:endParaRPr>
          </a:p>
        </p:txBody>
      </p:sp>
    </p:spTree>
    <p:extLst>
      <p:ext uri="{BB962C8B-B14F-4D97-AF65-F5344CB8AC3E}">
        <p14:creationId xmlns:p14="http://schemas.microsoft.com/office/powerpoint/2010/main" val="2409384350"/>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Lst>
  <p:txStyles>
    <p:titleStyle>
      <a:lvl1pPr algn="l" defTabSz="457154"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865" indent="-342865" algn="l" defTabSz="457154"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874" indent="-285722" algn="l" defTabSz="457154"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2883" indent="-228576" algn="l" defTabSz="457154"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036" indent="-228576" algn="l" defTabSz="457154"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190" indent="-228576" algn="l" defTabSz="457154"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399754" indent="-228576" algn="l" defTabSz="457154"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799714" indent="-228576" algn="l" defTabSz="457154"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199672" indent="-228576" algn="l" defTabSz="457154"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599632" indent="-228576" algn="l" defTabSz="457154"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01838" y="232172"/>
            <a:ext cx="8340328" cy="9822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b" anchorCtr="0" compatLnSpc="1">
            <a:prstTxWarp prst="textNoShape">
              <a:avLst/>
            </a:prstTxWarp>
          </a:bodyPr>
          <a:lstStyle/>
          <a:p>
            <a:pPr lvl="0"/>
            <a:r>
              <a:rPr lang="en-US" altLang="en-US" smtClean="0">
                <a:sym typeface="Helvetica Neue Light" charset="0"/>
              </a:rPr>
              <a:t>Click to edit Master title style</a:t>
            </a:r>
          </a:p>
        </p:txBody>
      </p:sp>
      <p:sp>
        <p:nvSpPr>
          <p:cNvPr id="1027" name="Line 2"/>
          <p:cNvSpPr>
            <a:spLocks noChangeShapeType="1"/>
          </p:cNvSpPr>
          <p:nvPr/>
        </p:nvSpPr>
        <p:spPr bwMode="auto">
          <a:xfrm>
            <a:off x="455416" y="1384102"/>
            <a:ext cx="8233172" cy="0"/>
          </a:xfrm>
          <a:prstGeom prst="line">
            <a:avLst/>
          </a:prstGeom>
          <a:noFill/>
          <a:ln w="12700">
            <a:solidFill>
              <a:srgbClr val="888888"/>
            </a:solidFill>
            <a:miter lim="800000"/>
            <a:headEnd/>
            <a:tailEnd/>
          </a:ln>
          <a:extLst>
            <a:ext uri="{909E8E84-426E-40DD-AFC4-6F175D3DCCD1}">
              <a14:hiddenFill xmlns:a14="http://schemas.microsoft.com/office/drawing/2010/main">
                <a:noFill/>
              </a14:hiddenFill>
            </a:ext>
          </a:extLst>
        </p:spPr>
        <p:txBody>
          <a:bodyPr lIns="0" tIns="0" rIns="0" bIns="0"/>
          <a:lstStyle/>
          <a:p>
            <a:pPr defTabSz="914400" eaLnBrk="0" fontAlgn="base" hangingPunct="0">
              <a:spcBef>
                <a:spcPct val="0"/>
              </a:spcBef>
              <a:spcAft>
                <a:spcPct val="0"/>
              </a:spcAft>
            </a:pPr>
            <a:endParaRPr lang="en-GB" sz="3000">
              <a:solidFill>
                <a:srgbClr val="000000"/>
              </a:solidFill>
              <a:latin typeface="Helvetica Neue Light" charset="0"/>
              <a:sym typeface="Helvetica Neue Light" charset="0"/>
            </a:endParaRPr>
          </a:p>
        </p:txBody>
      </p:sp>
      <p:sp>
        <p:nvSpPr>
          <p:cNvPr id="1028" name="Rectangle 3"/>
          <p:cNvSpPr>
            <a:spLocks noGrp="1" noChangeArrowheads="1"/>
          </p:cNvSpPr>
          <p:nvPr>
            <p:ph type="body" idx="1"/>
          </p:nvPr>
        </p:nvSpPr>
        <p:spPr bwMode="auto">
          <a:xfrm>
            <a:off x="401838" y="1634133"/>
            <a:ext cx="8340328" cy="46166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35717" tIns="35717" rIns="35717" bIns="35717" numCol="1" anchor="t" anchorCtr="0" compatLnSpc="1">
            <a:prstTxWarp prst="textNoShape">
              <a:avLst/>
            </a:prstTxWarp>
          </a:bodyPr>
          <a:lstStyle/>
          <a:p>
            <a:pPr lvl="0"/>
            <a:r>
              <a:rPr lang="en-US" altLang="en-US" smtClean="0">
                <a:sym typeface="Helvetica Neue" charset="0"/>
              </a:rPr>
              <a:t>Click to edit Master text styles</a:t>
            </a:r>
          </a:p>
          <a:p>
            <a:pPr lvl="1"/>
            <a:r>
              <a:rPr lang="en-US" altLang="en-US" smtClean="0">
                <a:sym typeface="Helvetica Neue" charset="0"/>
              </a:rPr>
              <a:t>Second level</a:t>
            </a:r>
          </a:p>
          <a:p>
            <a:pPr lvl="2"/>
            <a:r>
              <a:rPr lang="en-US" altLang="en-US" smtClean="0">
                <a:sym typeface="Helvetica Neue" charset="0"/>
              </a:rPr>
              <a:t>Third level</a:t>
            </a:r>
          </a:p>
          <a:p>
            <a:pPr lvl="3"/>
            <a:r>
              <a:rPr lang="en-US" altLang="en-US" smtClean="0">
                <a:sym typeface="Helvetica Neue" charset="0"/>
              </a:rPr>
              <a:t>Fourth level</a:t>
            </a:r>
          </a:p>
          <a:p>
            <a:pPr lvl="4"/>
            <a:r>
              <a:rPr lang="en-US" altLang="en-US" smtClean="0">
                <a:sym typeface="Helvetica Neue" charset="0"/>
              </a:rPr>
              <a:t>Fifth level</a:t>
            </a:r>
          </a:p>
        </p:txBody>
      </p:sp>
    </p:spTree>
    <p:extLst>
      <p:ext uri="{BB962C8B-B14F-4D97-AF65-F5344CB8AC3E}">
        <p14:creationId xmlns:p14="http://schemas.microsoft.com/office/powerpoint/2010/main" val="3444421522"/>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ransition/>
  <p:txStyles>
    <p:titleStyle>
      <a:lvl1pPr algn="l" rtl="0" eaLnBrk="0" fontAlgn="base" hangingPunct="0">
        <a:spcBef>
          <a:spcPct val="0"/>
        </a:spcBef>
        <a:spcAft>
          <a:spcPct val="0"/>
        </a:spcAft>
        <a:defRPr sz="3000" kern="1200">
          <a:solidFill>
            <a:schemeClr val="tx1"/>
          </a:solidFill>
          <a:latin typeface="+mj-lt"/>
          <a:ea typeface="+mj-ea"/>
          <a:cs typeface="+mj-cs"/>
          <a:sym typeface="Helvetica Neue Light" charset="0"/>
        </a:defRPr>
      </a:lvl1pPr>
      <a:lvl2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2pPr>
      <a:lvl3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3pPr>
      <a:lvl4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4pPr>
      <a:lvl5pPr algn="l" rtl="0" eaLnBrk="0" fontAlgn="base" hangingPunct="0">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5pPr>
      <a:lvl6pPr marL="321457"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6pPr>
      <a:lvl7pPr marL="642915"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7pPr>
      <a:lvl8pPr marL="964372"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8pPr>
      <a:lvl9pPr marL="1285829" algn="l" rtl="0" fontAlgn="base">
        <a:spcBef>
          <a:spcPct val="0"/>
        </a:spcBef>
        <a:spcAft>
          <a:spcPct val="0"/>
        </a:spcAft>
        <a:defRPr sz="3000">
          <a:solidFill>
            <a:schemeClr val="tx1"/>
          </a:solidFill>
          <a:latin typeface="Helvetica Neue Light" charset="0"/>
          <a:ea typeface="ヒラギノ角ゴ ProN W3" charset="0"/>
          <a:cs typeface="ヒラギノ角ゴ ProN W3" charset="0"/>
          <a:sym typeface="Helvetica Neue Light" charset="0"/>
        </a:defRPr>
      </a:lvl9pPr>
    </p:titleStyle>
    <p:bodyStyle>
      <a:lvl1pPr marL="187517" indent="-187517"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1pPr>
      <a:lvl2pPr marL="464327" indent="-187517"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2pPr>
      <a:lvl3pPr marL="776855" indent="-187517"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3pPr>
      <a:lvl4pPr marL="1089383" indent="-187517"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4pPr>
      <a:lvl5pPr marL="1401911" indent="-187517" algn="l" rtl="0" eaLnBrk="0" fontAlgn="base" hangingPunct="0">
        <a:spcBef>
          <a:spcPts val="3375"/>
        </a:spcBef>
        <a:spcAft>
          <a:spcPct val="0"/>
        </a:spcAft>
        <a:buClr>
          <a:srgbClr val="606060"/>
        </a:buClr>
        <a:buSzPct val="100000"/>
        <a:buFont typeface="Helvetica Neue" charset="0"/>
        <a:buChar char="•"/>
        <a:defRPr sz="1800" kern="1200">
          <a:solidFill>
            <a:srgbClr val="606060"/>
          </a:solidFill>
          <a:latin typeface="+mn-lt"/>
          <a:ea typeface="+mn-ea"/>
          <a:cs typeface="+mn-cs"/>
          <a:sym typeface="Helvetica Neue" charset="0"/>
        </a:defRPr>
      </a:lvl5pPr>
      <a:lvl6pPr marL="1768015" indent="-160729" algn="l" defTabSz="642915"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6pPr>
      <a:lvl7pPr marL="2089473" indent="-160729" algn="l" defTabSz="642915"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7pPr>
      <a:lvl8pPr marL="2410930" indent="-160729" algn="l" defTabSz="642915"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8pPr>
      <a:lvl9pPr marL="2732387" indent="-160729" algn="l" defTabSz="642915" rtl="0" eaLnBrk="1" latinLnBrk="0" hangingPunct="1">
        <a:lnSpc>
          <a:spcPct val="90000"/>
        </a:lnSpc>
        <a:spcBef>
          <a:spcPts val="352"/>
        </a:spcBef>
        <a:buFont typeface="Arial" panose="020B0604020202020204" pitchFamily="34" charset="0"/>
        <a:buChar char="•"/>
        <a:defRPr sz="1300" kern="1200">
          <a:solidFill>
            <a:schemeClr val="tx1"/>
          </a:solidFill>
          <a:latin typeface="+mn-lt"/>
          <a:ea typeface="+mn-ea"/>
          <a:cs typeface="+mn-cs"/>
        </a:defRPr>
      </a:lvl9pPr>
    </p:bodyStyle>
    <p:otherStyle>
      <a:defPPr>
        <a:defRPr lang="en-US"/>
      </a:defPPr>
      <a:lvl1pPr marL="0" algn="l" defTabSz="642915" rtl="0" eaLnBrk="1" latinLnBrk="0" hangingPunct="1">
        <a:defRPr sz="1300" kern="1200">
          <a:solidFill>
            <a:schemeClr val="tx1"/>
          </a:solidFill>
          <a:latin typeface="+mn-lt"/>
          <a:ea typeface="+mn-ea"/>
          <a:cs typeface="+mn-cs"/>
        </a:defRPr>
      </a:lvl1pPr>
      <a:lvl2pPr marL="321457" algn="l" defTabSz="642915" rtl="0" eaLnBrk="1" latinLnBrk="0" hangingPunct="1">
        <a:defRPr sz="1300" kern="1200">
          <a:solidFill>
            <a:schemeClr val="tx1"/>
          </a:solidFill>
          <a:latin typeface="+mn-lt"/>
          <a:ea typeface="+mn-ea"/>
          <a:cs typeface="+mn-cs"/>
        </a:defRPr>
      </a:lvl2pPr>
      <a:lvl3pPr marL="642915" algn="l" defTabSz="642915" rtl="0" eaLnBrk="1" latinLnBrk="0" hangingPunct="1">
        <a:defRPr sz="1300" kern="1200">
          <a:solidFill>
            <a:schemeClr val="tx1"/>
          </a:solidFill>
          <a:latin typeface="+mn-lt"/>
          <a:ea typeface="+mn-ea"/>
          <a:cs typeface="+mn-cs"/>
        </a:defRPr>
      </a:lvl3pPr>
      <a:lvl4pPr marL="964372" algn="l" defTabSz="642915" rtl="0" eaLnBrk="1" latinLnBrk="0" hangingPunct="1">
        <a:defRPr sz="1300" kern="1200">
          <a:solidFill>
            <a:schemeClr val="tx1"/>
          </a:solidFill>
          <a:latin typeface="+mn-lt"/>
          <a:ea typeface="+mn-ea"/>
          <a:cs typeface="+mn-cs"/>
        </a:defRPr>
      </a:lvl4pPr>
      <a:lvl5pPr marL="1285829" algn="l" defTabSz="642915" rtl="0" eaLnBrk="1" latinLnBrk="0" hangingPunct="1">
        <a:defRPr sz="1300" kern="1200">
          <a:solidFill>
            <a:schemeClr val="tx1"/>
          </a:solidFill>
          <a:latin typeface="+mn-lt"/>
          <a:ea typeface="+mn-ea"/>
          <a:cs typeface="+mn-cs"/>
        </a:defRPr>
      </a:lvl5pPr>
      <a:lvl6pPr marL="1607287" algn="l" defTabSz="642915" rtl="0" eaLnBrk="1" latinLnBrk="0" hangingPunct="1">
        <a:defRPr sz="1300" kern="1200">
          <a:solidFill>
            <a:schemeClr val="tx1"/>
          </a:solidFill>
          <a:latin typeface="+mn-lt"/>
          <a:ea typeface="+mn-ea"/>
          <a:cs typeface="+mn-cs"/>
        </a:defRPr>
      </a:lvl6pPr>
      <a:lvl7pPr marL="1928744" algn="l" defTabSz="642915" rtl="0" eaLnBrk="1" latinLnBrk="0" hangingPunct="1">
        <a:defRPr sz="1300" kern="1200">
          <a:solidFill>
            <a:schemeClr val="tx1"/>
          </a:solidFill>
          <a:latin typeface="+mn-lt"/>
          <a:ea typeface="+mn-ea"/>
          <a:cs typeface="+mn-cs"/>
        </a:defRPr>
      </a:lvl7pPr>
      <a:lvl8pPr marL="2250201" algn="l" defTabSz="642915" rtl="0" eaLnBrk="1" latinLnBrk="0" hangingPunct="1">
        <a:defRPr sz="1300" kern="1200">
          <a:solidFill>
            <a:schemeClr val="tx1"/>
          </a:solidFill>
          <a:latin typeface="+mn-lt"/>
          <a:ea typeface="+mn-ea"/>
          <a:cs typeface="+mn-cs"/>
        </a:defRPr>
      </a:lvl8pPr>
      <a:lvl9pPr marL="2571659" algn="l" defTabSz="642915" rtl="0" eaLnBrk="1" latinLnBrk="0" hangingPunct="1">
        <a:defRPr sz="13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pPr defTabSz="914400"/>
            <a:fld id="{66A80DD7-7C46-407A-A477-7E22BDEE5F17}" type="datetimeFigureOut">
              <a:rPr lang="en-GB" smtClean="0">
                <a:solidFill>
                  <a:srgbClr val="DFE6D0"/>
                </a:solidFill>
              </a:rPr>
              <a:pPr defTabSz="914400"/>
              <a:t>15/10/2014</a:t>
            </a:fld>
            <a:endParaRPr lang="en-GB">
              <a:solidFill>
                <a:srgbClr val="DFE6D0"/>
              </a:solidFill>
            </a:endParaRPr>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pPr defTabSz="914400"/>
            <a:endParaRPr lang="en-GB">
              <a:solidFill>
                <a:srgbClr val="DFE6D0"/>
              </a:solidFill>
            </a:endParaRPr>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pPr defTabSz="914400"/>
            <a:fld id="{D022C1B5-25B2-4C4A-9930-C5A4565280EE}" type="slidenum">
              <a:rPr lang="en-GB" smtClean="0">
                <a:solidFill>
                  <a:srgbClr val="DFE6D0"/>
                </a:solidFill>
              </a:rPr>
              <a:pPr defTabSz="914400"/>
              <a:t>‹#›</a:t>
            </a:fld>
            <a:endParaRPr lang="en-GB">
              <a:solidFill>
                <a:srgbClr val="DFE6D0"/>
              </a:solidFill>
            </a:endParaRPr>
          </a:p>
        </p:txBody>
      </p:sp>
    </p:spTree>
    <p:extLst>
      <p:ext uri="{BB962C8B-B14F-4D97-AF65-F5344CB8AC3E}">
        <p14:creationId xmlns:p14="http://schemas.microsoft.com/office/powerpoint/2010/main" val="3157672842"/>
      </p:ext>
    </p:extLst>
  </p:cSld>
  <p:clrMap bg1="dk1" tx1="lt1" bg2="dk2" tx2="lt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D94B97C-00CF-4C73-881D-8617EE6AB845}" type="datetimeFigureOut">
              <a:rPr lang="en-GB" smtClean="0">
                <a:solidFill>
                  <a:prstClr val="black">
                    <a:tint val="75000"/>
                  </a:prstClr>
                </a:solidFill>
              </a:rPr>
              <a:pPr defTabSz="914400"/>
              <a:t>15/10/2014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4FDF9A16-469A-4AAD-A734-A5B515F51571}" type="slidenum">
              <a:rPr lang="en-GB" smtClean="0">
                <a:solidFill>
                  <a:prstClr val="black">
                    <a:tint val="75000"/>
                  </a:prstClr>
                </a:solidFill>
              </a:rPr>
              <a:pPr defTabSz="914400"/>
              <a:t>‹#›</a:t>
            </a:fld>
            <a:endParaRPr lang="en-GB">
              <a:solidFill>
                <a:prstClr val="black">
                  <a:tint val="75000"/>
                </a:prstClr>
              </a:solidFill>
            </a:endParaRPr>
          </a:p>
        </p:txBody>
      </p:sp>
    </p:spTree>
    <p:extLst>
      <p:ext uri="{BB962C8B-B14F-4D97-AF65-F5344CB8AC3E}">
        <p14:creationId xmlns:p14="http://schemas.microsoft.com/office/powerpoint/2010/main" val="359266051"/>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3.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4.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3.xml"/></Relationships>
</file>

<file path=ppt/slides/_rels/slide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4.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8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prstTxWarp prst="textStop">
              <a:avLst/>
            </a:prstTxWarp>
          </a:bodyPr>
          <a:lstStyle/>
          <a:p>
            <a:r>
              <a:rPr lang="en-GB" dirty="0" smtClean="0"/>
              <a:t>attribution</a:t>
            </a:r>
            <a:endParaRPr lang="en-GB" dirty="0"/>
          </a:p>
        </p:txBody>
      </p:sp>
      <p:sp>
        <p:nvSpPr>
          <p:cNvPr id="3" name="Subtitle 2"/>
          <p:cNvSpPr>
            <a:spLocks noGrp="1"/>
          </p:cNvSpPr>
          <p:nvPr>
            <p:ph type="subTitle" idx="1"/>
          </p:nvPr>
        </p:nvSpPr>
        <p:spPr>
          <a:xfrm>
            <a:off x="1282151" y="4436305"/>
            <a:ext cx="6575895" cy="2054648"/>
          </a:xfrm>
        </p:spPr>
        <p:txBody>
          <a:bodyPr>
            <a:normAutofit/>
          </a:bodyPr>
          <a:lstStyle/>
          <a:p>
            <a:r>
              <a:rPr lang="en-GB" sz="11500" b="1" i="1" u="sng" dirty="0"/>
              <a:t>By GABY </a:t>
            </a:r>
            <a:r>
              <a:rPr lang="en-GB" sz="900" dirty="0"/>
              <a:t> (</a:t>
            </a:r>
            <a:r>
              <a:rPr lang="en-GB" sz="1100" dirty="0"/>
              <a:t>and Millie)</a:t>
            </a:r>
            <a:endParaRPr lang="en-GB" sz="2800" dirty="0"/>
          </a:p>
        </p:txBody>
      </p:sp>
    </p:spTree>
    <p:extLst>
      <p:ext uri="{BB962C8B-B14F-4D97-AF65-F5344CB8AC3E}">
        <p14:creationId xmlns:p14="http://schemas.microsoft.com/office/powerpoint/2010/main" val="152827210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9" name="Rectangle 1"/>
          <p:cNvSpPr>
            <a:spLocks noChangeArrowheads="1"/>
          </p:cNvSpPr>
          <p:nvPr/>
        </p:nvSpPr>
        <p:spPr bwMode="auto">
          <a:xfrm>
            <a:off x="0" y="476672"/>
            <a:ext cx="9144000" cy="4832092"/>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US" sz="1100" i="1" dirty="0" smtClean="0">
                <a:solidFill>
                  <a:srgbClr val="000000"/>
                </a:solidFill>
                <a:cs typeface="Times New Roman" pitchFamily="18" charset="0"/>
              </a:rPr>
              <a:t>An important assumption of attribution theory is that people will interpret their environment in such a way as to maintain a positive self-image.</a:t>
            </a:r>
            <a:r>
              <a:rPr lang="en-US" sz="1100" dirty="0" smtClean="0">
                <a:solidFill>
                  <a:srgbClr val="000000"/>
                </a:solidFill>
                <a:cs typeface="Times New Roman" pitchFamily="18" charset="0"/>
              </a:rPr>
              <a:t> That is, they will </a:t>
            </a:r>
            <a:r>
              <a:rPr lang="en-US" sz="1100" i="1" dirty="0" smtClean="0">
                <a:solidFill>
                  <a:srgbClr val="000000"/>
                </a:solidFill>
                <a:cs typeface="Times New Roman" pitchFamily="18" charset="0"/>
              </a:rPr>
              <a:t>attribute</a:t>
            </a:r>
            <a:r>
              <a:rPr lang="en-US" sz="1100" dirty="0" smtClean="0">
                <a:solidFill>
                  <a:srgbClr val="000000"/>
                </a:solidFill>
                <a:cs typeface="Times New Roman" pitchFamily="18" charset="0"/>
              </a:rPr>
              <a:t> their successes or failures to factors that will enable them to feel as good as possible about themselves. In general, this means that when learners succeed at an academic task, they are likely to want to attribute this success to their own efforts or abilities; but when they fail, they will want to attribute their failure to factors over which they have no control, such as bad teaching or bad luck.</a:t>
            </a:r>
            <a:endParaRPr lang="en-US" sz="1100" dirty="0" smtClean="0">
              <a:solidFill>
                <a:prstClr val="black"/>
              </a:solidFill>
              <a:cs typeface="Arial" pitchFamily="34" charset="0"/>
            </a:endParaRPr>
          </a:p>
          <a:p>
            <a:pPr defTabSz="914400" eaLnBrk="0" fontAlgn="base" hangingPunct="0">
              <a:spcBef>
                <a:spcPct val="0"/>
              </a:spcBef>
              <a:spcAft>
                <a:spcPct val="0"/>
              </a:spcAft>
            </a:pPr>
            <a:r>
              <a:rPr lang="en-US" sz="1100" dirty="0" smtClean="0">
                <a:solidFill>
                  <a:srgbClr val="000000"/>
                </a:solidFill>
                <a:cs typeface="Times New Roman" pitchFamily="18" charset="0"/>
              </a:rPr>
              <a:t>The basic principle of attribution theory as it applies to motivation is that a person's own perceptions or attributions for success or failure determine the amount of effort the person will expend on that activity in the future.</a:t>
            </a:r>
            <a:endParaRPr lang="en-US" sz="1100" dirty="0" smtClean="0">
              <a:solidFill>
                <a:prstClr val="black"/>
              </a:solidFill>
              <a:cs typeface="Arial" pitchFamily="34" charset="0"/>
            </a:endParaRPr>
          </a:p>
          <a:p>
            <a:pPr defTabSz="914400" eaLnBrk="0" fontAlgn="base" hangingPunct="0">
              <a:spcBef>
                <a:spcPct val="0"/>
              </a:spcBef>
              <a:spcAft>
                <a:spcPct val="0"/>
              </a:spcAft>
            </a:pPr>
            <a:r>
              <a:rPr lang="en-US" sz="1100" dirty="0" smtClean="0">
                <a:solidFill>
                  <a:srgbClr val="000000"/>
                </a:solidFill>
                <a:cs typeface="Times New Roman" pitchFamily="18" charset="0"/>
              </a:rPr>
              <a:t> </a:t>
            </a:r>
            <a:endParaRPr lang="en-US" sz="1100" dirty="0" smtClean="0">
              <a:solidFill>
                <a:prstClr val="black"/>
              </a:solidFill>
              <a:cs typeface="Arial" pitchFamily="34" charset="0"/>
            </a:endParaRPr>
          </a:p>
          <a:p>
            <a:pPr defTabSz="914400" eaLnBrk="0" fontAlgn="base" hangingPunct="0">
              <a:spcBef>
                <a:spcPct val="0"/>
              </a:spcBef>
              <a:spcAft>
                <a:spcPct val="0"/>
              </a:spcAft>
            </a:pPr>
            <a:r>
              <a:rPr lang="en-US" sz="1100" dirty="0" smtClean="0">
                <a:solidFill>
                  <a:srgbClr val="000000"/>
                </a:solidFill>
                <a:cs typeface="Times New Roman" pitchFamily="18" charset="0"/>
              </a:rPr>
              <a:t>There are four factors related to attribution theory that influence motivation in education: ability, task difficulty, effort, and luck. In terms of the characteristics discussed previously, these four factors can be analyzed in the following way:</a:t>
            </a:r>
            <a:endParaRPr lang="en-US" sz="1100" dirty="0" smtClean="0">
              <a:solidFill>
                <a:prstClr val="black"/>
              </a:solidFill>
              <a:cs typeface="Arial" pitchFamily="34" charset="0"/>
            </a:endParaRPr>
          </a:p>
          <a:p>
            <a:pPr defTabSz="914400" eaLnBrk="0" fontAlgn="base" hangingPunct="0">
              <a:spcBef>
                <a:spcPct val="0"/>
              </a:spcBef>
              <a:spcAft>
                <a:spcPct val="0"/>
              </a:spcAft>
            </a:pPr>
            <a:r>
              <a:rPr lang="en-US" sz="1100" dirty="0" smtClean="0">
                <a:solidFill>
                  <a:srgbClr val="000000"/>
                </a:solidFill>
                <a:cs typeface="Times New Roman" pitchFamily="18" charset="0"/>
              </a:rPr>
              <a:t> </a:t>
            </a:r>
            <a:endParaRPr lang="en-US" sz="1100" dirty="0" smtClean="0">
              <a:solidFill>
                <a:prstClr val="black"/>
              </a:solidFill>
              <a:cs typeface="Arial" pitchFamily="34" charset="0"/>
            </a:endParaRPr>
          </a:p>
          <a:p>
            <a:pPr defTabSz="914400" eaLnBrk="0" fontAlgn="base" hangingPunct="0">
              <a:spcBef>
                <a:spcPct val="0"/>
              </a:spcBef>
              <a:spcAft>
                <a:spcPct val="0"/>
              </a:spcAft>
              <a:buFontTx/>
              <a:buChar char="•"/>
            </a:pPr>
            <a:r>
              <a:rPr lang="en-US" sz="1100" b="1" dirty="0" smtClean="0">
                <a:solidFill>
                  <a:prstClr val="black"/>
                </a:solidFill>
                <a:cs typeface="Arial" pitchFamily="34" charset="0"/>
              </a:rPr>
              <a:t>Ability</a:t>
            </a:r>
            <a:r>
              <a:rPr lang="en-US" sz="1100" dirty="0" smtClean="0">
                <a:solidFill>
                  <a:prstClr val="black"/>
                </a:solidFill>
                <a:cs typeface="Arial" pitchFamily="34" charset="0"/>
              </a:rPr>
              <a:t> is a relatively </a:t>
            </a:r>
            <a:r>
              <a:rPr lang="en-US" sz="1100" i="1" dirty="0" smtClean="0">
                <a:solidFill>
                  <a:prstClr val="black"/>
                </a:solidFill>
                <a:cs typeface="Arial" pitchFamily="34" charset="0"/>
              </a:rPr>
              <a:t>internal</a:t>
            </a:r>
            <a:r>
              <a:rPr lang="en-US" sz="1100" dirty="0" smtClean="0">
                <a:solidFill>
                  <a:prstClr val="black"/>
                </a:solidFill>
                <a:cs typeface="Arial" pitchFamily="34" charset="0"/>
              </a:rPr>
              <a:t> and </a:t>
            </a:r>
            <a:r>
              <a:rPr lang="en-US" sz="1100" i="1" dirty="0" smtClean="0">
                <a:solidFill>
                  <a:prstClr val="black"/>
                </a:solidFill>
                <a:cs typeface="Arial" pitchFamily="34" charset="0"/>
              </a:rPr>
              <a:t>stable</a:t>
            </a:r>
            <a:r>
              <a:rPr lang="en-US" sz="1100" dirty="0" smtClean="0">
                <a:solidFill>
                  <a:prstClr val="black"/>
                </a:solidFill>
                <a:cs typeface="Arial" pitchFamily="34" charset="0"/>
              </a:rPr>
              <a:t> factor over which the learner </a:t>
            </a:r>
            <a:r>
              <a:rPr lang="en-US" sz="1100" i="1" dirty="0" smtClean="0">
                <a:solidFill>
                  <a:prstClr val="black"/>
                </a:solidFill>
                <a:cs typeface="Arial" pitchFamily="34" charset="0"/>
              </a:rPr>
              <a:t>does not exercise much direct control</a:t>
            </a:r>
            <a:r>
              <a:rPr lang="en-US" sz="1100" dirty="0" smtClean="0">
                <a:solidFill>
                  <a:prstClr val="black"/>
                </a:solidFill>
                <a:cs typeface="Arial" pitchFamily="34" charset="0"/>
              </a:rPr>
              <a:t>.</a:t>
            </a:r>
            <a:br>
              <a:rPr lang="en-US" sz="1100" dirty="0" smtClean="0">
                <a:solidFill>
                  <a:prstClr val="black"/>
                </a:solidFill>
                <a:cs typeface="Arial" pitchFamily="34" charset="0"/>
              </a:rPr>
            </a:br>
            <a:r>
              <a:rPr lang="en-US" sz="1100" dirty="0" smtClean="0">
                <a:solidFill>
                  <a:prstClr val="black"/>
                </a:solidFill>
                <a:cs typeface="Arial" pitchFamily="34" charset="0"/>
              </a:rPr>
              <a:t/>
            </a:r>
            <a:br>
              <a:rPr lang="en-US" sz="1100" dirty="0" smtClean="0">
                <a:solidFill>
                  <a:prstClr val="black"/>
                </a:solidFill>
                <a:cs typeface="Arial" pitchFamily="34" charset="0"/>
              </a:rPr>
            </a:br>
            <a:endParaRPr lang="en-US" sz="1100" dirty="0" smtClean="0">
              <a:solidFill>
                <a:prstClr val="black"/>
              </a:solidFill>
              <a:cs typeface="Arial" pitchFamily="34" charset="0"/>
            </a:endParaRPr>
          </a:p>
          <a:p>
            <a:pPr defTabSz="914400" eaLnBrk="0" fontAlgn="base" hangingPunct="0">
              <a:spcBef>
                <a:spcPct val="0"/>
              </a:spcBef>
              <a:spcAft>
                <a:spcPct val="0"/>
              </a:spcAft>
              <a:buFontTx/>
              <a:buChar char="•"/>
            </a:pPr>
            <a:r>
              <a:rPr lang="en-US" sz="1100" b="1" dirty="0" smtClean="0">
                <a:solidFill>
                  <a:prstClr val="black"/>
                </a:solidFill>
                <a:cs typeface="Arial" pitchFamily="34" charset="0"/>
              </a:rPr>
              <a:t>Task difficulty</a:t>
            </a:r>
            <a:r>
              <a:rPr lang="en-US" sz="1100" dirty="0" smtClean="0">
                <a:solidFill>
                  <a:prstClr val="black"/>
                </a:solidFill>
                <a:cs typeface="Arial" pitchFamily="34" charset="0"/>
              </a:rPr>
              <a:t> is an </a:t>
            </a:r>
            <a:r>
              <a:rPr lang="en-US" sz="1100" i="1" dirty="0" smtClean="0">
                <a:solidFill>
                  <a:prstClr val="black"/>
                </a:solidFill>
                <a:cs typeface="Arial" pitchFamily="34" charset="0"/>
              </a:rPr>
              <a:t>external</a:t>
            </a:r>
            <a:r>
              <a:rPr lang="en-US" sz="1100" dirty="0" smtClean="0">
                <a:solidFill>
                  <a:prstClr val="black"/>
                </a:solidFill>
                <a:cs typeface="Arial" pitchFamily="34" charset="0"/>
              </a:rPr>
              <a:t> and </a:t>
            </a:r>
            <a:r>
              <a:rPr lang="en-US" sz="1100" i="1" dirty="0" smtClean="0">
                <a:solidFill>
                  <a:prstClr val="black"/>
                </a:solidFill>
                <a:cs typeface="Arial" pitchFamily="34" charset="0"/>
              </a:rPr>
              <a:t>stable</a:t>
            </a:r>
            <a:r>
              <a:rPr lang="en-US" sz="1100" dirty="0" smtClean="0">
                <a:solidFill>
                  <a:prstClr val="black"/>
                </a:solidFill>
                <a:cs typeface="Arial" pitchFamily="34" charset="0"/>
              </a:rPr>
              <a:t> factor that is </a:t>
            </a:r>
            <a:r>
              <a:rPr lang="en-US" sz="1100" i="1" dirty="0" smtClean="0">
                <a:solidFill>
                  <a:prstClr val="black"/>
                </a:solidFill>
                <a:cs typeface="Arial" pitchFamily="34" charset="0"/>
              </a:rPr>
              <a:t>largely beyond the learner's control</a:t>
            </a:r>
            <a:r>
              <a:rPr lang="en-US" sz="1100" dirty="0" smtClean="0">
                <a:solidFill>
                  <a:prstClr val="black"/>
                </a:solidFill>
                <a:cs typeface="Arial" pitchFamily="34" charset="0"/>
              </a:rPr>
              <a:t>.</a:t>
            </a:r>
            <a:br>
              <a:rPr lang="en-US" sz="1100" dirty="0" smtClean="0">
                <a:solidFill>
                  <a:prstClr val="black"/>
                </a:solidFill>
                <a:cs typeface="Arial" pitchFamily="34" charset="0"/>
              </a:rPr>
            </a:br>
            <a:r>
              <a:rPr lang="en-US" sz="1100" dirty="0" smtClean="0">
                <a:solidFill>
                  <a:prstClr val="black"/>
                </a:solidFill>
                <a:cs typeface="Arial" pitchFamily="34" charset="0"/>
              </a:rPr>
              <a:t/>
            </a:r>
            <a:br>
              <a:rPr lang="en-US" sz="1100" dirty="0" smtClean="0">
                <a:solidFill>
                  <a:prstClr val="black"/>
                </a:solidFill>
                <a:cs typeface="Arial" pitchFamily="34" charset="0"/>
              </a:rPr>
            </a:br>
            <a:endParaRPr lang="en-US" sz="1100" dirty="0" smtClean="0">
              <a:solidFill>
                <a:prstClr val="black"/>
              </a:solidFill>
              <a:cs typeface="Arial" pitchFamily="34" charset="0"/>
            </a:endParaRPr>
          </a:p>
          <a:p>
            <a:pPr defTabSz="914400" eaLnBrk="0" fontAlgn="base" hangingPunct="0">
              <a:spcBef>
                <a:spcPct val="0"/>
              </a:spcBef>
              <a:spcAft>
                <a:spcPct val="0"/>
              </a:spcAft>
              <a:buFontTx/>
              <a:buChar char="•"/>
            </a:pPr>
            <a:r>
              <a:rPr lang="en-US" sz="1100" b="1" dirty="0" smtClean="0">
                <a:solidFill>
                  <a:prstClr val="black"/>
                </a:solidFill>
                <a:cs typeface="Arial" pitchFamily="34" charset="0"/>
              </a:rPr>
              <a:t>Effort</a:t>
            </a:r>
            <a:r>
              <a:rPr lang="en-US" sz="1100" dirty="0" smtClean="0">
                <a:solidFill>
                  <a:prstClr val="black"/>
                </a:solidFill>
                <a:cs typeface="Arial" pitchFamily="34" charset="0"/>
              </a:rPr>
              <a:t> is an </a:t>
            </a:r>
            <a:r>
              <a:rPr lang="en-US" sz="1100" i="1" dirty="0" smtClean="0">
                <a:solidFill>
                  <a:prstClr val="black"/>
                </a:solidFill>
                <a:cs typeface="Arial" pitchFamily="34" charset="0"/>
              </a:rPr>
              <a:t>internal</a:t>
            </a:r>
            <a:r>
              <a:rPr lang="en-US" sz="1100" dirty="0" smtClean="0">
                <a:solidFill>
                  <a:prstClr val="black"/>
                </a:solidFill>
                <a:cs typeface="Arial" pitchFamily="34" charset="0"/>
              </a:rPr>
              <a:t> and </a:t>
            </a:r>
            <a:r>
              <a:rPr lang="en-US" sz="1100" i="1" dirty="0" smtClean="0">
                <a:solidFill>
                  <a:prstClr val="black"/>
                </a:solidFill>
                <a:cs typeface="Arial" pitchFamily="34" charset="0"/>
              </a:rPr>
              <a:t>unstable</a:t>
            </a:r>
            <a:r>
              <a:rPr lang="en-US" sz="1100" dirty="0" smtClean="0">
                <a:solidFill>
                  <a:prstClr val="black"/>
                </a:solidFill>
                <a:cs typeface="Arial" pitchFamily="34" charset="0"/>
              </a:rPr>
              <a:t> factor over which the learner </a:t>
            </a:r>
            <a:r>
              <a:rPr lang="en-US" sz="1100" i="1" dirty="0" smtClean="0">
                <a:solidFill>
                  <a:prstClr val="black"/>
                </a:solidFill>
                <a:cs typeface="Arial" pitchFamily="34" charset="0"/>
              </a:rPr>
              <a:t>can exercise a great deal of control</a:t>
            </a:r>
            <a:r>
              <a:rPr lang="en-US" sz="1100" dirty="0" smtClean="0">
                <a:solidFill>
                  <a:prstClr val="black"/>
                </a:solidFill>
                <a:cs typeface="Arial" pitchFamily="34" charset="0"/>
              </a:rPr>
              <a:t>.</a:t>
            </a:r>
            <a:br>
              <a:rPr lang="en-US" sz="1100" dirty="0" smtClean="0">
                <a:solidFill>
                  <a:prstClr val="black"/>
                </a:solidFill>
                <a:cs typeface="Arial" pitchFamily="34" charset="0"/>
              </a:rPr>
            </a:br>
            <a:r>
              <a:rPr lang="en-US" sz="1100" dirty="0" smtClean="0">
                <a:solidFill>
                  <a:prstClr val="black"/>
                </a:solidFill>
                <a:cs typeface="Arial" pitchFamily="34" charset="0"/>
              </a:rPr>
              <a:t/>
            </a:r>
            <a:br>
              <a:rPr lang="en-US" sz="1100" dirty="0" smtClean="0">
                <a:solidFill>
                  <a:prstClr val="black"/>
                </a:solidFill>
                <a:cs typeface="Arial" pitchFamily="34" charset="0"/>
              </a:rPr>
            </a:br>
            <a:endParaRPr lang="en-US" sz="1100" dirty="0" smtClean="0">
              <a:solidFill>
                <a:prstClr val="black"/>
              </a:solidFill>
              <a:cs typeface="Arial" pitchFamily="34" charset="0"/>
            </a:endParaRPr>
          </a:p>
          <a:p>
            <a:pPr defTabSz="914400" eaLnBrk="0" fontAlgn="base" hangingPunct="0">
              <a:spcBef>
                <a:spcPct val="0"/>
              </a:spcBef>
              <a:spcAft>
                <a:spcPct val="0"/>
              </a:spcAft>
              <a:buFontTx/>
              <a:buChar char="•"/>
            </a:pPr>
            <a:r>
              <a:rPr lang="en-US" sz="1100" b="1" dirty="0" smtClean="0">
                <a:solidFill>
                  <a:prstClr val="black"/>
                </a:solidFill>
                <a:cs typeface="Arial" pitchFamily="34" charset="0"/>
              </a:rPr>
              <a:t>Luck</a:t>
            </a:r>
            <a:r>
              <a:rPr lang="en-US" sz="1100" dirty="0" smtClean="0">
                <a:solidFill>
                  <a:prstClr val="black"/>
                </a:solidFill>
                <a:cs typeface="Arial" pitchFamily="34" charset="0"/>
              </a:rPr>
              <a:t> is an </a:t>
            </a:r>
            <a:r>
              <a:rPr lang="en-US" sz="1100" i="1" dirty="0" smtClean="0">
                <a:solidFill>
                  <a:prstClr val="black"/>
                </a:solidFill>
                <a:cs typeface="Arial" pitchFamily="34" charset="0"/>
              </a:rPr>
              <a:t>external</a:t>
            </a:r>
            <a:r>
              <a:rPr lang="en-US" sz="1100" dirty="0" smtClean="0">
                <a:solidFill>
                  <a:prstClr val="black"/>
                </a:solidFill>
                <a:cs typeface="Arial" pitchFamily="34" charset="0"/>
              </a:rPr>
              <a:t> and </a:t>
            </a:r>
            <a:r>
              <a:rPr lang="en-US" sz="1100" i="1" dirty="0" smtClean="0">
                <a:solidFill>
                  <a:prstClr val="black"/>
                </a:solidFill>
                <a:cs typeface="Arial" pitchFamily="34" charset="0"/>
              </a:rPr>
              <a:t>unstable</a:t>
            </a:r>
            <a:r>
              <a:rPr lang="en-US" sz="1100" dirty="0" smtClean="0">
                <a:solidFill>
                  <a:prstClr val="black"/>
                </a:solidFill>
                <a:cs typeface="Arial" pitchFamily="34" charset="0"/>
              </a:rPr>
              <a:t> factor over which the learner exercises </a:t>
            </a:r>
            <a:r>
              <a:rPr lang="en-US" sz="1100" i="1" dirty="0" smtClean="0">
                <a:solidFill>
                  <a:prstClr val="black"/>
                </a:solidFill>
                <a:cs typeface="Arial" pitchFamily="34" charset="0"/>
              </a:rPr>
              <a:t>very little control</a:t>
            </a:r>
            <a:r>
              <a:rPr lang="en-US" sz="1100" dirty="0" smtClean="0">
                <a:solidFill>
                  <a:prstClr val="black"/>
                </a:solidFill>
                <a:cs typeface="Arial" pitchFamily="34" charset="0"/>
              </a:rPr>
              <a:t>.</a:t>
            </a:r>
            <a:br>
              <a:rPr lang="en-US" sz="1100" dirty="0" smtClean="0">
                <a:solidFill>
                  <a:prstClr val="black"/>
                </a:solidFill>
                <a:cs typeface="Arial" pitchFamily="34" charset="0"/>
              </a:rPr>
            </a:br>
            <a:endParaRPr lang="en-US" sz="1100" dirty="0" smtClean="0">
              <a:solidFill>
                <a:prstClr val="black"/>
              </a:solidFill>
              <a:cs typeface="Arial" pitchFamily="34" charset="0"/>
            </a:endParaRPr>
          </a:p>
          <a:p>
            <a:pPr defTabSz="914400" eaLnBrk="0" fontAlgn="base" hangingPunct="0">
              <a:spcBef>
                <a:spcPct val="0"/>
              </a:spcBef>
              <a:spcAft>
                <a:spcPct val="0"/>
              </a:spcAft>
            </a:pPr>
            <a:r>
              <a:rPr lang="en-US" sz="1100" dirty="0" smtClean="0">
                <a:solidFill>
                  <a:srgbClr val="000000"/>
                </a:solidFill>
                <a:cs typeface="Times New Roman" pitchFamily="18" charset="0"/>
              </a:rPr>
              <a:t> </a:t>
            </a:r>
            <a:endParaRPr lang="en-US" sz="1100" dirty="0" smtClean="0">
              <a:solidFill>
                <a:prstClr val="black"/>
              </a:solidFill>
              <a:cs typeface="Arial" pitchFamily="34" charset="0"/>
            </a:endParaRPr>
          </a:p>
          <a:p>
            <a:pPr defTabSz="914400" eaLnBrk="0" fontAlgn="base" hangingPunct="0">
              <a:spcBef>
                <a:spcPct val="0"/>
              </a:spcBef>
              <a:spcAft>
                <a:spcPct val="0"/>
              </a:spcAft>
            </a:pPr>
            <a:r>
              <a:rPr lang="en-US" sz="1100" dirty="0" smtClean="0">
                <a:solidFill>
                  <a:srgbClr val="000000"/>
                </a:solidFill>
                <a:cs typeface="Times New Roman" pitchFamily="18" charset="0"/>
              </a:rPr>
              <a:t>Note that it is the learner's </a:t>
            </a:r>
            <a:r>
              <a:rPr lang="en-US" sz="1100" i="1" dirty="0" smtClean="0">
                <a:solidFill>
                  <a:srgbClr val="000000"/>
                </a:solidFill>
                <a:cs typeface="Times New Roman" pitchFamily="18" charset="0"/>
              </a:rPr>
              <a:t>perception</a:t>
            </a:r>
            <a:r>
              <a:rPr lang="en-US" sz="1100" dirty="0" smtClean="0">
                <a:solidFill>
                  <a:srgbClr val="000000"/>
                </a:solidFill>
                <a:cs typeface="Times New Roman" pitchFamily="18" charset="0"/>
              </a:rPr>
              <a:t> that determines how attributions will influence future effort. A learner may believe that he is a "lucky person" - and for him luck would be an internal and stable characteristic over which he exercises little control. In other words, for this person "luck" is really what the preceding list calls an "ability" or personality characteristic. Likewise, a person may believe that she expended a great deal of effort, when in fact she did not, or that an objectively easy task was difficult. The basic principle of attribution theory as it applies to motivation is that </a:t>
            </a:r>
            <a:r>
              <a:rPr lang="en-US" sz="1100" i="1" dirty="0" smtClean="0">
                <a:solidFill>
                  <a:srgbClr val="000000"/>
                </a:solidFill>
                <a:cs typeface="Times New Roman" pitchFamily="18" charset="0"/>
              </a:rPr>
              <a:t>a person's own perceptions or attributions for success or failure determine the amount of effort the person will expend on that activity in the future</a:t>
            </a:r>
            <a:r>
              <a:rPr lang="en-US" sz="1100" dirty="0" smtClean="0">
                <a:solidFill>
                  <a:srgbClr val="000000"/>
                </a:solidFill>
                <a:cs typeface="Times New Roman" pitchFamily="18" charset="0"/>
              </a:rPr>
              <a:t>.</a:t>
            </a:r>
            <a:endParaRPr lang="en-US" sz="1100" dirty="0" smtClean="0">
              <a:solidFill>
                <a:prstClr val="black"/>
              </a:solidFill>
              <a:cs typeface="Arial" pitchFamily="34" charset="0"/>
            </a:endParaRPr>
          </a:p>
        </p:txBody>
      </p:sp>
    </p:spTree>
    <p:extLst>
      <p:ext uri="{BB962C8B-B14F-4D97-AF65-F5344CB8AC3E}">
        <p14:creationId xmlns:p14="http://schemas.microsoft.com/office/powerpoint/2010/main" val="10480191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
          <p:cNvSpPr>
            <a:spLocks noGrp="1" noChangeArrowheads="1"/>
          </p:cNvSpPr>
          <p:nvPr>
            <p:ph type="title"/>
          </p:nvPr>
        </p:nvSpPr>
        <p:spPr>
          <a:xfrm>
            <a:off x="401838" y="1526976"/>
            <a:ext cx="8340328" cy="982266"/>
          </a:xfrm>
        </p:spPr>
        <p:txBody>
          <a:bodyPr/>
          <a:lstStyle/>
          <a:p>
            <a:pPr eaLnBrk="1" hangingPunct="1"/>
            <a:r>
              <a:rPr lang="en-US" altLang="en-US" smtClean="0"/>
              <a:t>Attribution Retraining </a:t>
            </a:r>
          </a:p>
        </p:txBody>
      </p:sp>
      <p:sp>
        <p:nvSpPr>
          <p:cNvPr id="24579" name="Rectangle 2"/>
          <p:cNvSpPr>
            <a:spLocks noGrp="1" noChangeArrowheads="1"/>
          </p:cNvSpPr>
          <p:nvPr>
            <p:ph type="body" idx="1"/>
          </p:nvPr>
        </p:nvSpPr>
        <p:spPr>
          <a:xfrm>
            <a:off x="401838" y="2723555"/>
            <a:ext cx="8340328" cy="3429000"/>
          </a:xfrm>
        </p:spPr>
        <p:txBody>
          <a:bodyPr/>
          <a:lstStyle/>
          <a:p>
            <a:pPr eaLnBrk="1" hangingPunct="1">
              <a:buClrTx/>
            </a:pPr>
            <a:r>
              <a:rPr lang="en-US" altLang="en-US" sz="1500"/>
              <a:t>Involves changing the performer’s perception of the causes of failure. For example, the performer may have believed that poor ability was the cause of their failure but this can be changed so the performer believes that a lack of effort was the reason for their failure. </a:t>
            </a:r>
          </a:p>
          <a:p>
            <a:pPr eaLnBrk="1" hangingPunct="1">
              <a:buClrTx/>
            </a:pPr>
            <a:r>
              <a:rPr lang="en-US" altLang="en-US" sz="1500"/>
              <a:t>Ability is an internal factor and is permanent and stable whereas, effort is viewed as an external factor, one that can be changed because it is unstable. Effort is a valuable attribution as it can be controlled by the performer. </a:t>
            </a:r>
          </a:p>
          <a:p>
            <a:pPr eaLnBrk="1" hangingPunct="1">
              <a:buClrTx/>
            </a:pPr>
            <a:r>
              <a:rPr lang="en-US" altLang="en-US" sz="1500"/>
              <a:t>Attribution retraining involves directing the reason for failure onto an unstable, controllable factors. This process can be justified because it will help to raise the performer’s confidence which will in turn promote the likelihood of lifelong sport participation. </a:t>
            </a:r>
          </a:p>
        </p:txBody>
      </p:sp>
    </p:spTree>
    <p:extLst>
      <p:ext uri="{BB962C8B-B14F-4D97-AF65-F5344CB8AC3E}">
        <p14:creationId xmlns:p14="http://schemas.microsoft.com/office/powerpoint/2010/main" val="2191113351"/>
      </p:ext>
    </p:extLst>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Attribution retraining</a:t>
            </a:r>
            <a:endParaRPr lang="en-GB" dirty="0"/>
          </a:p>
        </p:txBody>
      </p:sp>
      <p:sp>
        <p:nvSpPr>
          <p:cNvPr id="3" name="Content Placeholder 2"/>
          <p:cNvSpPr>
            <a:spLocks noGrp="1"/>
          </p:cNvSpPr>
          <p:nvPr>
            <p:ph idx="1"/>
          </p:nvPr>
        </p:nvSpPr>
        <p:spPr/>
        <p:txBody>
          <a:bodyPr>
            <a:normAutofit/>
          </a:bodyPr>
          <a:lstStyle/>
          <a:p>
            <a:pPr marL="0" indent="0">
              <a:buNone/>
            </a:pPr>
            <a:r>
              <a:rPr lang="en-GB" dirty="0" smtClean="0"/>
              <a:t>= changing the performers perception of the causes of failure. </a:t>
            </a:r>
            <a:endParaRPr lang="en-GB" dirty="0"/>
          </a:p>
          <a:p>
            <a:pPr marL="0" indent="0">
              <a:buNone/>
            </a:pPr>
            <a:r>
              <a:rPr lang="en-GB" dirty="0" smtClean="0"/>
              <a:t>INVOLVES FOCUSING THE REASON FOR FAILURE ONTO INTERNAL, UNSTABLE AND CONTROLLABLE FACTORS</a:t>
            </a:r>
          </a:p>
          <a:p>
            <a:r>
              <a:rPr lang="en-GB" dirty="0" smtClean="0"/>
              <a:t>Raises confidence </a:t>
            </a:r>
          </a:p>
          <a:p>
            <a:r>
              <a:rPr lang="en-GB" dirty="0" smtClean="0"/>
              <a:t>Convert avoidance behaviour into approach behaviour </a:t>
            </a:r>
          </a:p>
          <a:p>
            <a:r>
              <a:rPr lang="en-GB" dirty="0" smtClean="0"/>
              <a:t>Encourage mastery orientation within an individual </a:t>
            </a:r>
          </a:p>
          <a:p>
            <a:r>
              <a:rPr lang="en-GB" dirty="0" smtClean="0">
                <a:solidFill>
                  <a:srgbClr val="FF0000"/>
                </a:solidFill>
              </a:rPr>
              <a:t>Promotes HABL and lifelong participation</a:t>
            </a:r>
          </a:p>
          <a:p>
            <a:endParaRPr lang="en-GB" dirty="0" smtClean="0"/>
          </a:p>
        </p:txBody>
      </p:sp>
    </p:spTree>
    <p:extLst>
      <p:ext uri="{BB962C8B-B14F-4D97-AF65-F5344CB8AC3E}">
        <p14:creationId xmlns:p14="http://schemas.microsoft.com/office/powerpoint/2010/main" val="331127544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Why use it?</a:t>
            </a:r>
            <a:endParaRPr lang="en-US" dirty="0"/>
          </a:p>
        </p:txBody>
      </p:sp>
      <p:sp>
        <p:nvSpPr>
          <p:cNvPr id="3" name="Content Placeholder 2"/>
          <p:cNvSpPr>
            <a:spLocks noGrp="1"/>
          </p:cNvSpPr>
          <p:nvPr>
            <p:ph idx="1"/>
          </p:nvPr>
        </p:nvSpPr>
        <p:spPr/>
        <p:txBody>
          <a:bodyPr/>
          <a:lstStyle/>
          <a:p>
            <a:r>
              <a:rPr lang="en-US" dirty="0" smtClean="0"/>
              <a:t>Can help raise confidence</a:t>
            </a:r>
          </a:p>
          <a:p>
            <a:r>
              <a:rPr lang="en-US" dirty="0" smtClean="0"/>
              <a:t>Convert avoidance behavior into approach behavior and encourage mastery orientation.</a:t>
            </a:r>
          </a:p>
          <a:p>
            <a:r>
              <a:rPr lang="en-US" dirty="0" smtClean="0"/>
              <a:t>This will therefore promote lifelong sport participation.</a:t>
            </a:r>
            <a:endParaRPr lang="en-US" dirty="0"/>
          </a:p>
        </p:txBody>
      </p:sp>
    </p:spTree>
    <p:extLst>
      <p:ext uri="{BB962C8B-B14F-4D97-AF65-F5344CB8AC3E}">
        <p14:creationId xmlns:p14="http://schemas.microsoft.com/office/powerpoint/2010/main" val="1986166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791" y="0"/>
            <a:ext cx="11012090" cy="6957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276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668338"/>
            <a:ext cx="8813800" cy="551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4250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mp.jpg"/>
          <p:cNvPicPr>
            <a:picLocks noChangeAspect="1"/>
          </p:cNvPicPr>
          <p:nvPr/>
        </p:nvPicPr>
        <p:blipFill>
          <a:blip r:embed="rId2">
            <a:alphaModFix amt="49000"/>
          </a:blip>
          <a:stretch>
            <a:fillRect/>
          </a:stretch>
        </p:blipFill>
        <p:spPr>
          <a:xfrm>
            <a:off x="0" y="27214"/>
            <a:ext cx="9144000" cy="6803571"/>
          </a:xfrm>
          <a:prstGeom prst="rect">
            <a:avLst/>
          </a:prstGeom>
        </p:spPr>
      </p:pic>
      <p:sp>
        <p:nvSpPr>
          <p:cNvPr id="6" name="Title 5"/>
          <p:cNvSpPr>
            <a:spLocks noGrp="1"/>
          </p:cNvSpPr>
          <p:nvPr>
            <p:ph type="title"/>
          </p:nvPr>
        </p:nvSpPr>
        <p:spPr>
          <a:xfrm>
            <a:off x="457200" y="274638"/>
            <a:ext cx="8229600" cy="106362"/>
          </a:xfrm>
        </p:spPr>
        <p:txBody>
          <a:bodyPr>
            <a:normAutofit fontScale="90000"/>
          </a:bodyPr>
          <a:lstStyle/>
          <a:p>
            <a:endParaRPr lang="en-US" dirty="0"/>
          </a:p>
        </p:txBody>
      </p:sp>
      <p:sp>
        <p:nvSpPr>
          <p:cNvPr id="7" name="Content Placeholder 6"/>
          <p:cNvSpPr>
            <a:spLocks noGrp="1"/>
          </p:cNvSpPr>
          <p:nvPr>
            <p:ph idx="1"/>
          </p:nvPr>
        </p:nvSpPr>
        <p:spPr>
          <a:xfrm>
            <a:off x="457200" y="533400"/>
            <a:ext cx="8229600" cy="5592763"/>
          </a:xfrm>
        </p:spPr>
        <p:txBody>
          <a:bodyPr/>
          <a:lstStyle/>
          <a:p>
            <a:pPr algn="ctr">
              <a:buNone/>
            </a:pPr>
            <a:endParaRPr lang="en-US" dirty="0" smtClean="0"/>
          </a:p>
          <a:p>
            <a:pPr algn="ctr">
              <a:buNone/>
            </a:pPr>
            <a:r>
              <a:rPr lang="en-US" dirty="0" smtClean="0">
                <a:solidFill>
                  <a:schemeClr val="bg1"/>
                </a:solidFill>
              </a:rPr>
              <a:t>Coach:</a:t>
            </a:r>
          </a:p>
          <a:p>
            <a:pPr algn="ctr">
              <a:buNone/>
            </a:pPr>
            <a:r>
              <a:rPr lang="en-US" sz="2800" i="1" dirty="0" smtClean="0"/>
              <a:t>We didn't lose the game; we just ran out of time.  </a:t>
            </a:r>
            <a:r>
              <a:rPr lang="en-US" sz="2400" i="1" dirty="0" smtClean="0"/>
              <a:t>Vince Lombardi</a:t>
            </a:r>
            <a:r>
              <a:rPr lang="en-GB" sz="2400" dirty="0" smtClean="0"/>
              <a:t> </a:t>
            </a:r>
            <a:endParaRPr lang="en-US" sz="2400" dirty="0" smtClean="0"/>
          </a:p>
          <a:p>
            <a:pPr algn="ctr">
              <a:buNone/>
            </a:pPr>
            <a:endParaRPr lang="en-US" dirty="0" smtClean="0"/>
          </a:p>
          <a:p>
            <a:pPr algn="ctr">
              <a:buNone/>
            </a:pPr>
            <a:r>
              <a:rPr lang="en-US" dirty="0" smtClean="0">
                <a:solidFill>
                  <a:schemeClr val="bg1"/>
                </a:solidFill>
              </a:rPr>
              <a:t>High Achievers:</a:t>
            </a:r>
          </a:p>
          <a:p>
            <a:pPr algn="ctr">
              <a:buNone/>
            </a:pPr>
            <a:r>
              <a:rPr lang="en-GB" sz="2800" i="1" dirty="0" smtClean="0"/>
              <a:t>‘If you even dream of beating me you'd better wake up and apologize’</a:t>
            </a:r>
            <a:br>
              <a:rPr lang="en-GB" sz="2800" i="1" dirty="0" smtClean="0"/>
            </a:br>
            <a:r>
              <a:rPr lang="en-GB" sz="2400" i="1" dirty="0" smtClean="0"/>
              <a:t>Muhammad Ali</a:t>
            </a:r>
          </a:p>
          <a:p>
            <a:pPr algn="ctr">
              <a:buNone/>
            </a:pPr>
            <a:endParaRPr lang="en-US" dirty="0" smtClean="0"/>
          </a:p>
          <a:p>
            <a:pPr algn="ctr">
              <a:buNone/>
            </a:pPr>
            <a:endParaRPr lang="en-US" dirty="0"/>
          </a:p>
        </p:txBody>
      </p:sp>
    </p:spTree>
    <p:extLst>
      <p:ext uri="{BB962C8B-B14F-4D97-AF65-F5344CB8AC3E}">
        <p14:creationId xmlns:p14="http://schemas.microsoft.com/office/powerpoint/2010/main" val="4049705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fade">
                                      <p:cBhvr>
                                        <p:cTn id="7" dur="20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fade">
                                      <p:cBhvr>
                                        <p:cTn id="12" dur="20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xEl>
                                              <p:pRg st="4" end="4"/>
                                            </p:txEl>
                                          </p:spTgt>
                                        </p:tgtEl>
                                        <p:attrNameLst>
                                          <p:attrName>style.visibility</p:attrName>
                                        </p:attrNameLst>
                                      </p:cBhvr>
                                      <p:to>
                                        <p:strVal val="visible"/>
                                      </p:to>
                                    </p:set>
                                    <p:animEffect transition="in" filter="fade">
                                      <p:cBhvr>
                                        <p:cTn id="17" dur="2000"/>
                                        <p:tgtEl>
                                          <p:spTgt spid="7">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xEl>
                                              <p:pRg st="5" end="5"/>
                                            </p:txEl>
                                          </p:spTgt>
                                        </p:tgtEl>
                                        <p:attrNameLst>
                                          <p:attrName>style.visibility</p:attrName>
                                        </p:attrNameLst>
                                      </p:cBhvr>
                                      <p:to>
                                        <p:strVal val="visible"/>
                                      </p:to>
                                    </p:set>
                                    <p:animEffect transition="in" filter="fade">
                                      <p:cBhvr>
                                        <p:cTn id="22" dur="20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endParaRPr lang="en-US"/>
          </a:p>
        </p:txBody>
      </p:sp>
      <p:pic>
        <p:nvPicPr>
          <p:cNvPr id="4099"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4566" t="37407" r="38976" b="22708"/>
          <a:stretch>
            <a:fillRect/>
          </a:stretch>
        </p:blipFill>
        <p:spPr>
          <a:xfrm>
            <a:off x="468313" y="404664"/>
            <a:ext cx="7993062" cy="5778649"/>
          </a:xfrm>
        </p:spPr>
      </p:pic>
    </p:spTree>
    <p:extLst>
      <p:ext uri="{BB962C8B-B14F-4D97-AF65-F5344CB8AC3E}">
        <p14:creationId xmlns:p14="http://schemas.microsoft.com/office/powerpoint/2010/main" val="2742209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68313" y="260350"/>
            <a:ext cx="8229600" cy="1143000"/>
          </a:xfrm>
        </p:spPr>
        <p:txBody>
          <a:bodyPr/>
          <a:lstStyle/>
          <a:p>
            <a:r>
              <a:rPr lang="en-GB"/>
              <a:t>Sporting example:</a:t>
            </a:r>
          </a:p>
        </p:txBody>
      </p:sp>
      <p:pic>
        <p:nvPicPr>
          <p:cNvPr id="7171" name="Picture 3"/>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l="14372" t="36789" r="39221" b="15614"/>
          <a:stretch>
            <a:fillRect/>
          </a:stretch>
        </p:blipFill>
        <p:spPr>
          <a:xfrm>
            <a:off x="827088" y="1700213"/>
            <a:ext cx="7956550" cy="4489450"/>
          </a:xfrm>
        </p:spPr>
      </p:pic>
    </p:spTree>
    <p:extLst>
      <p:ext uri="{BB962C8B-B14F-4D97-AF65-F5344CB8AC3E}">
        <p14:creationId xmlns:p14="http://schemas.microsoft.com/office/powerpoint/2010/main" val="587257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4727-kate01.jpg"/>
          <p:cNvPicPr>
            <a:picLocks noChangeAspect="1"/>
          </p:cNvPicPr>
          <p:nvPr/>
        </p:nvPicPr>
        <p:blipFill>
          <a:blip r:embed="rId2"/>
          <a:stretch>
            <a:fillRect/>
          </a:stretch>
        </p:blipFill>
        <p:spPr>
          <a:xfrm>
            <a:off x="533400" y="457200"/>
            <a:ext cx="4620768" cy="5852160"/>
          </a:xfrm>
          <a:prstGeom prst="rect">
            <a:avLst/>
          </a:prstGeom>
        </p:spPr>
      </p:pic>
      <p:sp>
        <p:nvSpPr>
          <p:cNvPr id="5" name="Title 4"/>
          <p:cNvSpPr>
            <a:spLocks noGrp="1"/>
          </p:cNvSpPr>
          <p:nvPr>
            <p:ph type="title"/>
          </p:nvPr>
        </p:nvSpPr>
        <p:spPr>
          <a:xfrm>
            <a:off x="457200" y="274638"/>
            <a:ext cx="8229600" cy="45719"/>
          </a:xfrm>
        </p:spPr>
        <p:txBody>
          <a:bodyPr>
            <a:normAutofit fontScale="90000"/>
          </a:bodyPr>
          <a:lstStyle/>
          <a:p>
            <a:endParaRPr lang="en-US" dirty="0"/>
          </a:p>
        </p:txBody>
      </p:sp>
      <p:sp>
        <p:nvSpPr>
          <p:cNvPr id="6" name="Content Placeholder 5"/>
          <p:cNvSpPr>
            <a:spLocks noGrp="1"/>
          </p:cNvSpPr>
          <p:nvPr>
            <p:ph idx="1"/>
          </p:nvPr>
        </p:nvSpPr>
        <p:spPr>
          <a:xfrm>
            <a:off x="5257800" y="609600"/>
            <a:ext cx="3429000" cy="5516563"/>
          </a:xfrm>
        </p:spPr>
        <p:txBody>
          <a:bodyPr>
            <a:normAutofit/>
          </a:bodyPr>
          <a:lstStyle/>
          <a:p>
            <a:pPr algn="ctr">
              <a:buNone/>
            </a:pPr>
            <a:endParaRPr lang="en-GB" sz="2000" i="1" dirty="0" smtClean="0"/>
          </a:p>
          <a:p>
            <a:pPr algn="ctr">
              <a:buNone/>
            </a:pPr>
            <a:r>
              <a:rPr lang="en-GB" sz="2000" i="1" dirty="0" smtClean="0"/>
              <a:t>     </a:t>
            </a:r>
            <a:r>
              <a:rPr lang="en-GB" sz="2000" dirty="0" smtClean="0"/>
              <a:t>We are taught you must blame your father, your sisters, your brothers, the school, the teachers - but never blame yourself. It's never your fault. But it's always your fault, because if you wanted to change you're the one who has got to change.</a:t>
            </a:r>
          </a:p>
          <a:p>
            <a:pPr algn="ctr">
              <a:buNone/>
            </a:pPr>
            <a:endParaRPr lang="en-GB" sz="2000" i="1" dirty="0" smtClean="0"/>
          </a:p>
          <a:p>
            <a:pPr algn="ctr">
              <a:buNone/>
            </a:pPr>
            <a:r>
              <a:rPr lang="en-US" sz="1800" dirty="0" smtClean="0"/>
              <a:t>   Katharine Hepburn</a:t>
            </a:r>
            <a:endParaRPr lang="en-US" sz="1800" dirty="0"/>
          </a:p>
        </p:txBody>
      </p:sp>
    </p:spTree>
    <p:extLst>
      <p:ext uri="{BB962C8B-B14F-4D97-AF65-F5344CB8AC3E}">
        <p14:creationId xmlns:p14="http://schemas.microsoft.com/office/powerpoint/2010/main" val="4061827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1"/>
          <p:cNvSpPr>
            <a:spLocks noGrp="1" noChangeArrowheads="1"/>
          </p:cNvSpPr>
          <p:nvPr>
            <p:ph type="title"/>
          </p:nvPr>
        </p:nvSpPr>
        <p:spPr>
          <a:xfrm>
            <a:off x="892990" y="937618"/>
            <a:ext cx="7358063" cy="1785938"/>
          </a:xfrm>
        </p:spPr>
        <p:txBody>
          <a:bodyPr/>
          <a:lstStyle/>
          <a:p>
            <a:pPr eaLnBrk="1" hangingPunct="1"/>
            <a:r>
              <a:rPr lang="en-US" altLang="en-US" sz="3700"/>
              <a:t>Attribution</a:t>
            </a:r>
          </a:p>
        </p:txBody>
      </p:sp>
      <p:sp>
        <p:nvSpPr>
          <p:cNvPr id="19459" name="Rectangle 2"/>
          <p:cNvSpPr>
            <a:spLocks noGrp="1" noChangeArrowheads="1"/>
          </p:cNvSpPr>
          <p:nvPr>
            <p:ph type="body" idx="1"/>
          </p:nvPr>
        </p:nvSpPr>
        <p:spPr>
          <a:xfrm>
            <a:off x="892990" y="3143283"/>
            <a:ext cx="7358063" cy="4036219"/>
          </a:xfrm>
        </p:spPr>
        <p:txBody>
          <a:bodyPr/>
          <a:lstStyle/>
          <a:p>
            <a:pPr algn="just" eaLnBrk="1" hangingPunct="1">
              <a:buClrTx/>
              <a:buFont typeface="Helvetica" charset="0"/>
              <a:buChar char="•"/>
            </a:pPr>
            <a:r>
              <a:rPr lang="en-US" altLang="en-US" smtClean="0">
                <a:latin typeface="Helvetica" charset="0"/>
                <a:cs typeface="Helvetica" charset="0"/>
                <a:sym typeface="Helvetica" charset="0"/>
              </a:rPr>
              <a:t>In social psychology, attribution is the process by which individuals explain the causes of behavior and events. </a:t>
            </a:r>
            <a:endParaRPr lang="en-US" altLang="en-US" smtClean="0">
              <a:latin typeface="Helvetica" charset="0"/>
              <a:sym typeface="Helvetica" charset="0"/>
            </a:endParaRPr>
          </a:p>
          <a:p>
            <a:pPr algn="just" eaLnBrk="1" hangingPunct="1">
              <a:buClrTx/>
              <a:buFont typeface="Helvetica" charset="0"/>
              <a:buChar char="•"/>
            </a:pPr>
            <a:r>
              <a:rPr lang="en-US" altLang="en-US" smtClean="0">
                <a:latin typeface="Helvetica" charset="0"/>
                <a:cs typeface="Helvetica" charset="0"/>
                <a:sym typeface="Helvetica" charset="0"/>
              </a:rPr>
              <a:t>Attribution theory is the study of various models that attempt to explain those processes</a:t>
            </a:r>
            <a:endParaRPr lang="en-US" altLang="en-US" smtClean="0">
              <a:latin typeface="Helvetica" charset="0"/>
              <a:sym typeface="Helvetica" charset="0"/>
            </a:endParaRPr>
          </a:p>
        </p:txBody>
      </p:sp>
    </p:spTree>
    <p:extLst>
      <p:ext uri="{BB962C8B-B14F-4D97-AF65-F5344CB8AC3E}">
        <p14:creationId xmlns:p14="http://schemas.microsoft.com/office/powerpoint/2010/main" val="3897667958"/>
      </p:ext>
    </p:extLst>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ah11_day08_tow_2661tahiti11robertson__large.jpg"/>
          <p:cNvPicPr>
            <a:picLocks noChangeAspect="1"/>
          </p:cNvPicPr>
          <p:nvPr/>
        </p:nvPicPr>
        <p:blipFill>
          <a:blip r:embed="rId2"/>
          <a:stretch>
            <a:fillRect/>
          </a:stretch>
        </p:blipFill>
        <p:spPr>
          <a:xfrm>
            <a:off x="0" y="386080"/>
            <a:ext cx="9144000" cy="6085840"/>
          </a:xfrm>
          <a:prstGeom prst="rect">
            <a:avLst/>
          </a:prstGeom>
        </p:spPr>
      </p:pic>
      <p:sp>
        <p:nvSpPr>
          <p:cNvPr id="28" name="Title 27"/>
          <p:cNvSpPr>
            <a:spLocks noGrp="1"/>
          </p:cNvSpPr>
          <p:nvPr>
            <p:ph type="title"/>
          </p:nvPr>
        </p:nvSpPr>
        <p:spPr>
          <a:xfrm>
            <a:off x="457200" y="274638"/>
            <a:ext cx="8229600" cy="106362"/>
          </a:xfrm>
        </p:spPr>
        <p:txBody>
          <a:bodyPr>
            <a:normAutofit fontScale="90000"/>
          </a:bodyPr>
          <a:lstStyle/>
          <a:p>
            <a:endParaRPr lang="en-US" dirty="0"/>
          </a:p>
        </p:txBody>
      </p:sp>
      <p:sp>
        <p:nvSpPr>
          <p:cNvPr id="29" name="Content Placeholder 28"/>
          <p:cNvSpPr>
            <a:spLocks noGrp="1"/>
          </p:cNvSpPr>
          <p:nvPr>
            <p:ph idx="1"/>
          </p:nvPr>
        </p:nvSpPr>
        <p:spPr>
          <a:xfrm>
            <a:off x="5791200" y="533400"/>
            <a:ext cx="2895600" cy="5592763"/>
          </a:xfrm>
        </p:spPr>
        <p:txBody>
          <a:bodyPr>
            <a:normAutofit/>
          </a:bodyPr>
          <a:lstStyle/>
          <a:p>
            <a:pPr algn="ctr">
              <a:buNone/>
            </a:pPr>
            <a:endParaRPr lang="en-US" sz="2400" dirty="0" smtClean="0"/>
          </a:p>
          <a:p>
            <a:pPr algn="ctr">
              <a:buNone/>
            </a:pPr>
            <a:endParaRPr lang="en-US" sz="2400" dirty="0" smtClean="0"/>
          </a:p>
          <a:p>
            <a:pPr algn="ctr">
              <a:buNone/>
            </a:pPr>
            <a:endParaRPr lang="en-US" sz="2400" dirty="0" smtClean="0">
              <a:solidFill>
                <a:schemeClr val="bg1"/>
              </a:solidFill>
            </a:endParaRPr>
          </a:p>
          <a:p>
            <a:pPr algn="ctr">
              <a:buNone/>
            </a:pPr>
            <a:r>
              <a:rPr lang="en-US" sz="2400" dirty="0" smtClean="0">
                <a:solidFill>
                  <a:schemeClr val="bg1"/>
                </a:solidFill>
              </a:rPr>
              <a:t>Shallow men believe in luck. Strong men believe in cause and effect.</a:t>
            </a:r>
          </a:p>
          <a:p>
            <a:pPr algn="ctr">
              <a:buNone/>
            </a:pPr>
            <a:endParaRPr lang="en-US" sz="2400" dirty="0" smtClean="0"/>
          </a:p>
          <a:p>
            <a:pPr algn="ctr">
              <a:buNone/>
            </a:pPr>
            <a:r>
              <a:rPr lang="en-US" sz="2000" dirty="0" smtClean="0"/>
              <a:t>Ralph Waldo Emerson</a:t>
            </a:r>
            <a:endParaRPr lang="en-US" sz="2000" dirty="0"/>
          </a:p>
        </p:txBody>
      </p:sp>
    </p:spTree>
    <p:extLst>
      <p:ext uri="{BB962C8B-B14F-4D97-AF65-F5344CB8AC3E}">
        <p14:creationId xmlns:p14="http://schemas.microsoft.com/office/powerpoint/2010/main" val="38434491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2" y="671523"/>
            <a:ext cx="8813800" cy="551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954380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584" y="260649"/>
            <a:ext cx="7406640" cy="1356360"/>
          </a:xfrm>
        </p:spPr>
        <p:txBody>
          <a:bodyPr/>
          <a:lstStyle/>
          <a:p>
            <a:r>
              <a:rPr lang="en-GB" dirty="0" smtClean="0"/>
              <a:t>Reasons for success and failure</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64883045"/>
              </p:ext>
            </p:extLst>
          </p:nvPr>
        </p:nvGraphicFramePr>
        <p:xfrm>
          <a:off x="323529" y="1124745"/>
          <a:ext cx="8568954" cy="7777480"/>
        </p:xfrm>
        <a:graphic>
          <a:graphicData uri="http://schemas.openxmlformats.org/drawingml/2006/table">
            <a:tbl>
              <a:tblPr firstRow="1" bandRow="1">
                <a:tableStyleId>{1E171933-4619-4E11-9A3F-F7608DF75F80}</a:tableStyleId>
              </a:tblPr>
              <a:tblGrid>
                <a:gridCol w="4209787"/>
                <a:gridCol w="4359167"/>
              </a:tblGrid>
              <a:tr h="370840">
                <a:tc>
                  <a:txBody>
                    <a:bodyPr/>
                    <a:lstStyle/>
                    <a:p>
                      <a:r>
                        <a:rPr lang="en-GB" sz="1800" dirty="0" smtClean="0"/>
                        <a:t>High Achievers</a:t>
                      </a:r>
                      <a:endParaRPr lang="en-GB" sz="1800" dirty="0"/>
                    </a:p>
                  </a:txBody>
                  <a:tcPr marL="68580" marR="68580"/>
                </a:tc>
                <a:tc>
                  <a:txBody>
                    <a:bodyPr/>
                    <a:lstStyle/>
                    <a:p>
                      <a:r>
                        <a:rPr lang="en-GB" sz="1800" dirty="0" smtClean="0"/>
                        <a:t>Low Achievers</a:t>
                      </a:r>
                      <a:endParaRPr lang="en-GB" sz="1800" dirty="0"/>
                    </a:p>
                  </a:txBody>
                  <a:tcPr marL="68580" marR="68580"/>
                </a:tc>
              </a:tr>
              <a:tr h="1463040">
                <a:tc>
                  <a:txBody>
                    <a:bodyPr/>
                    <a:lstStyle/>
                    <a:p>
                      <a:r>
                        <a:rPr lang="en-GB" sz="1800" dirty="0" smtClean="0"/>
                        <a:t>Adopt</a:t>
                      </a:r>
                      <a:r>
                        <a:rPr lang="en-GB" sz="1800" baseline="0" dirty="0" smtClean="0"/>
                        <a:t> ‘approach behaviour’ tend to attribute their success to internal factors such as high-ability level</a:t>
                      </a:r>
                      <a:endParaRPr lang="en-GB" sz="1800" dirty="0"/>
                    </a:p>
                  </a:txBody>
                  <a:tcPr marL="68580" marR="68580"/>
                </a:tc>
                <a:tc>
                  <a:txBody>
                    <a:bodyPr/>
                    <a:lstStyle/>
                    <a:p>
                      <a:r>
                        <a:rPr lang="en-GB" sz="1800" dirty="0" smtClean="0"/>
                        <a:t>Adopt ‘avoidance</a:t>
                      </a:r>
                      <a:r>
                        <a:rPr lang="en-GB" sz="1800" baseline="0" dirty="0" smtClean="0"/>
                        <a:t> behaviour’ tend to attribute a lack of success to internal factors </a:t>
                      </a:r>
                      <a:r>
                        <a:rPr lang="en-GB" sz="1800" baseline="0" dirty="0" err="1" smtClean="0"/>
                        <a:t>e.g</a:t>
                      </a:r>
                      <a:r>
                        <a:rPr lang="en-GB" sz="1800" baseline="0" dirty="0" smtClean="0"/>
                        <a:t> lack of ability</a:t>
                      </a:r>
                      <a:endParaRPr lang="en-GB" sz="1800" dirty="0"/>
                    </a:p>
                  </a:txBody>
                  <a:tcPr marL="68580" marR="68580"/>
                </a:tc>
              </a:tr>
              <a:tr h="914400">
                <a:tc>
                  <a:txBody>
                    <a:bodyPr/>
                    <a:lstStyle/>
                    <a:p>
                      <a:r>
                        <a:rPr lang="en-GB" sz="1800" dirty="0" smtClean="0"/>
                        <a:t>Failure is therefore down to external</a:t>
                      </a:r>
                      <a:r>
                        <a:rPr lang="en-GB" sz="1800" baseline="0" dirty="0" smtClean="0"/>
                        <a:t> factors e.g. bad luck</a:t>
                      </a:r>
                      <a:endParaRPr lang="en-GB" sz="1800" dirty="0"/>
                    </a:p>
                  </a:txBody>
                  <a:tcPr marL="68580" marR="68580"/>
                </a:tc>
                <a:tc>
                  <a:txBody>
                    <a:bodyPr/>
                    <a:lstStyle/>
                    <a:p>
                      <a:r>
                        <a:rPr lang="en-GB" sz="1800" dirty="0" smtClean="0"/>
                        <a:t>Attribute success to external</a:t>
                      </a:r>
                      <a:r>
                        <a:rPr lang="en-GB" sz="1800" baseline="0" dirty="0" smtClean="0"/>
                        <a:t> factors e.g. luck</a:t>
                      </a:r>
                      <a:endParaRPr lang="en-GB" sz="1800" dirty="0"/>
                    </a:p>
                  </a:txBody>
                  <a:tcPr marL="68580" marR="68580"/>
                </a:tc>
              </a:tr>
              <a:tr h="1463040">
                <a:tc>
                  <a:txBody>
                    <a:bodyPr/>
                    <a:lstStyle/>
                    <a:p>
                      <a:r>
                        <a:rPr lang="en-GB" sz="1800" dirty="0" smtClean="0"/>
                        <a:t>Failure = temporary</a:t>
                      </a:r>
                      <a:r>
                        <a:rPr lang="en-GB" sz="1800" baseline="0" dirty="0" smtClean="0"/>
                        <a:t> setback and this is known as self serving bias</a:t>
                      </a:r>
                      <a:endParaRPr lang="en-GB" sz="1800" dirty="0"/>
                    </a:p>
                  </a:txBody>
                  <a:tcPr marL="68580" marR="68580"/>
                </a:tc>
                <a:tc>
                  <a:txBody>
                    <a:bodyPr/>
                    <a:lstStyle/>
                    <a:p>
                      <a:r>
                        <a:rPr lang="en-GB" sz="1800" dirty="0" smtClean="0"/>
                        <a:t>This</a:t>
                      </a:r>
                      <a:r>
                        <a:rPr lang="en-GB" sz="1800" baseline="0" dirty="0" smtClean="0"/>
                        <a:t> type of attribution takes away confidence and leaves a reduced expectation of future achievement</a:t>
                      </a:r>
                      <a:endParaRPr lang="en-GB" sz="1800" dirty="0"/>
                    </a:p>
                  </a:txBody>
                  <a:tcPr marL="68580" marR="68580"/>
                </a:tc>
              </a:tr>
              <a:tr h="914400">
                <a:tc>
                  <a:txBody>
                    <a:bodyPr/>
                    <a:lstStyle/>
                    <a:p>
                      <a:r>
                        <a:rPr lang="en-GB" sz="1800" dirty="0" smtClean="0"/>
                        <a:t>High achievers tend to</a:t>
                      </a:r>
                      <a:r>
                        <a:rPr lang="en-GB" sz="1800" baseline="0" dirty="0" smtClean="0"/>
                        <a:t> remain persistent in the face of failure</a:t>
                      </a:r>
                      <a:endParaRPr lang="en-GB" sz="1800" dirty="0"/>
                    </a:p>
                  </a:txBody>
                  <a:tcPr marL="68580" marR="68580"/>
                </a:tc>
                <a:tc>
                  <a:txBody>
                    <a:bodyPr/>
                    <a:lstStyle/>
                    <a:p>
                      <a:r>
                        <a:rPr lang="en-GB" sz="1800" dirty="0" smtClean="0"/>
                        <a:t>NEGATIVE APPLICATION</a:t>
                      </a:r>
                      <a:r>
                        <a:rPr lang="en-GB" sz="1800" baseline="0" dirty="0" smtClean="0"/>
                        <a:t> OF ATTRIBUTION</a:t>
                      </a:r>
                      <a:endParaRPr lang="en-GB" sz="1800" dirty="0"/>
                    </a:p>
                  </a:txBody>
                  <a:tcPr marL="68580" marR="68580"/>
                </a:tc>
              </a:tr>
              <a:tr h="1463040">
                <a:tc>
                  <a:txBody>
                    <a:bodyPr/>
                    <a:lstStyle/>
                    <a:p>
                      <a:r>
                        <a:rPr lang="en-GB" sz="1800" dirty="0" smtClean="0"/>
                        <a:t>POSITIVE APPLICATION OF ATTRIBUTION</a:t>
                      </a:r>
                      <a:endParaRPr lang="en-GB" sz="1800" dirty="0"/>
                    </a:p>
                  </a:txBody>
                  <a:tcPr marL="68580" marR="68580"/>
                </a:tc>
                <a:tc>
                  <a:txBody>
                    <a:bodyPr/>
                    <a:lstStyle/>
                    <a:p>
                      <a:r>
                        <a:rPr lang="en-GB" sz="1800" dirty="0" smtClean="0"/>
                        <a:t>Repeated failure and negative application of attribution would cause</a:t>
                      </a:r>
                      <a:r>
                        <a:rPr lang="en-GB" sz="1800" baseline="0" dirty="0" smtClean="0"/>
                        <a:t> athlete to experience learned helplessness</a:t>
                      </a:r>
                      <a:endParaRPr lang="en-GB" sz="1800" dirty="0"/>
                    </a:p>
                  </a:txBody>
                  <a:tcPr marL="68580" marR="68580"/>
                </a:tc>
              </a:tr>
              <a:tr h="1188720">
                <a:tc>
                  <a:txBody>
                    <a:bodyPr/>
                    <a:lstStyle/>
                    <a:p>
                      <a:r>
                        <a:rPr lang="en-GB" sz="1800" dirty="0" smtClean="0"/>
                        <a:t>Constant</a:t>
                      </a:r>
                      <a:r>
                        <a:rPr lang="en-GB" sz="1800" baseline="0" dirty="0" smtClean="0"/>
                        <a:t> achievement and positive application of attribution promotes mastery orientation.</a:t>
                      </a:r>
                      <a:endParaRPr lang="en-GB" sz="1800" dirty="0"/>
                    </a:p>
                  </a:txBody>
                  <a:tcPr marL="68580" marR="68580"/>
                </a:tc>
                <a:tc>
                  <a:txBody>
                    <a:bodyPr/>
                    <a:lstStyle/>
                    <a:p>
                      <a:r>
                        <a:rPr lang="en-GB" sz="1800" dirty="0" smtClean="0"/>
                        <a:t>This</a:t>
                      </a:r>
                      <a:r>
                        <a:rPr lang="en-GB" sz="1800" baseline="0" dirty="0" smtClean="0"/>
                        <a:t> condition may cause an individual to avoid an activity.</a:t>
                      </a:r>
                      <a:endParaRPr lang="en-GB" sz="1800" dirty="0"/>
                    </a:p>
                  </a:txBody>
                  <a:tcPr marL="68580" marR="68580"/>
                </a:tc>
              </a:tr>
            </a:tbl>
          </a:graphicData>
        </a:graphic>
      </p:graphicFrame>
    </p:spTree>
    <p:extLst>
      <p:ext uri="{BB962C8B-B14F-4D97-AF65-F5344CB8AC3E}">
        <p14:creationId xmlns:p14="http://schemas.microsoft.com/office/powerpoint/2010/main" val="8680814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2" y="671522"/>
            <a:ext cx="8813800" cy="551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05205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GB" dirty="0"/>
              <a:t>E</a:t>
            </a:r>
            <a:r>
              <a:rPr lang="en-GB" dirty="0" smtClean="0"/>
              <a:t>ffect </a:t>
            </a:r>
            <a:r>
              <a:rPr lang="en-GB" dirty="0"/>
              <a:t>of failure or success. </a:t>
            </a:r>
          </a:p>
        </p:txBody>
      </p:sp>
      <p:sp>
        <p:nvSpPr>
          <p:cNvPr id="6147" name="Rectangle 3"/>
          <p:cNvSpPr>
            <a:spLocks noGrp="1" noChangeArrowheads="1"/>
          </p:cNvSpPr>
          <p:nvPr>
            <p:ph type="body" idx="1"/>
          </p:nvPr>
        </p:nvSpPr>
        <p:spPr/>
        <p:txBody>
          <a:bodyPr/>
          <a:lstStyle/>
          <a:p>
            <a:r>
              <a:rPr lang="en-GB"/>
              <a:t>Feelings such as shame and pride will increase or decrease depending on failure and success. </a:t>
            </a:r>
          </a:p>
          <a:p>
            <a:r>
              <a:rPr lang="en-GB"/>
              <a:t>In the future the performer may expect failure or success which could be good or bad depending on personality.</a:t>
            </a:r>
          </a:p>
          <a:p>
            <a:r>
              <a:rPr lang="en-GB"/>
              <a:t>Ultimately it will decrease or increase motivation, and so affect future behaviour. </a:t>
            </a:r>
          </a:p>
          <a:p>
            <a:endParaRPr lang="en-GB"/>
          </a:p>
        </p:txBody>
      </p:sp>
    </p:spTree>
    <p:extLst>
      <p:ext uri="{BB962C8B-B14F-4D97-AF65-F5344CB8AC3E}">
        <p14:creationId xmlns:p14="http://schemas.microsoft.com/office/powerpoint/2010/main" val="341468203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8050" y="1544836"/>
            <a:ext cx="4902399" cy="45184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1306867994"/>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Weiner’s attribution Model - 1971</a:t>
            </a:r>
            <a:endParaRPr lang="en-GB" dirty="0"/>
          </a:p>
        </p:txBody>
      </p:sp>
      <p:sp>
        <p:nvSpPr>
          <p:cNvPr id="3" name="Content Placeholder 2"/>
          <p:cNvSpPr>
            <a:spLocks noGrp="1"/>
          </p:cNvSpPr>
          <p:nvPr>
            <p:ph idx="1"/>
          </p:nvPr>
        </p:nvSpPr>
        <p:spPr>
          <a:xfrm>
            <a:off x="180980" y="1727200"/>
            <a:ext cx="4391025" cy="5130800"/>
          </a:xfrm>
        </p:spPr>
        <p:txBody>
          <a:bodyPr/>
          <a:lstStyle/>
          <a:p>
            <a:r>
              <a:rPr lang="en-GB" dirty="0"/>
              <a:t>Looks at the reasons given by coaches and players themselves to account for successes and failures in </a:t>
            </a:r>
            <a:r>
              <a:rPr lang="en-GB" dirty="0" smtClean="0"/>
              <a:t>sport|</a:t>
            </a:r>
            <a:br>
              <a:rPr lang="en-GB" dirty="0" smtClean="0"/>
            </a:br>
            <a:endParaRPr lang="en-GB" dirty="0"/>
          </a:p>
          <a:p>
            <a:r>
              <a:rPr lang="en-GB" dirty="0" smtClean="0"/>
              <a:t>Locus of causality – the perceived cause of success/failure (i.e. outside the performers control or within the performer's control)</a:t>
            </a:r>
          </a:p>
          <a:p>
            <a:r>
              <a:rPr lang="en-GB" dirty="0" smtClean="0"/>
              <a:t>Stability – degree of permanence (stable is permanent and unchangeable, unstable is temporary and changeable)</a:t>
            </a:r>
          </a:p>
          <a:p>
            <a:endParaRPr lang="en-GB" dirty="0"/>
          </a:p>
          <a:p>
            <a:r>
              <a:rPr lang="en-GB" dirty="0" smtClean="0"/>
              <a:t>Strong </a:t>
            </a:r>
            <a:r>
              <a:rPr lang="en-GB" dirty="0"/>
              <a:t>link between attribution and achievement </a:t>
            </a:r>
            <a:r>
              <a:rPr lang="en-GB" dirty="0" smtClean="0"/>
              <a:t>motivation</a:t>
            </a:r>
            <a:endParaRPr lang="en-GB" dirty="0"/>
          </a:p>
        </p:txBody>
      </p:sp>
      <p:pic>
        <p:nvPicPr>
          <p:cNvPr id="1026" name="Picture 2" descr="attr-theo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10125" y="2087466"/>
            <a:ext cx="4114800" cy="43387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7568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1066800"/>
          </a:xfrm>
        </p:spPr>
        <p:txBody>
          <a:bodyPr/>
          <a:lstStyle/>
          <a:p>
            <a:r>
              <a:rPr lang="en-GB" dirty="0" smtClean="0"/>
              <a:t>Attribution Theory</a:t>
            </a:r>
            <a:endParaRPr lang="en-GB" dirty="0"/>
          </a:p>
        </p:txBody>
      </p:sp>
      <p:sp>
        <p:nvSpPr>
          <p:cNvPr id="3" name="Content Placeholder 2"/>
          <p:cNvSpPr>
            <a:spLocks noGrp="1"/>
          </p:cNvSpPr>
          <p:nvPr>
            <p:ph idx="1"/>
          </p:nvPr>
        </p:nvSpPr>
        <p:spPr>
          <a:xfrm>
            <a:off x="457200" y="1600200"/>
            <a:ext cx="4258816" cy="4525963"/>
          </a:xfrm>
        </p:spPr>
        <p:txBody>
          <a:bodyPr>
            <a:normAutofit fontScale="92500" lnSpcReduction="20000"/>
          </a:bodyPr>
          <a:lstStyle/>
          <a:p>
            <a:pPr marL="0" indent="0">
              <a:buNone/>
            </a:pPr>
            <a:endParaRPr lang="en-GB" sz="2600" b="1" dirty="0" smtClean="0"/>
          </a:p>
          <a:p>
            <a:pPr marL="0" indent="0">
              <a:buNone/>
            </a:pPr>
            <a:r>
              <a:rPr lang="en-GB" sz="2600" b="1" dirty="0" smtClean="0"/>
              <a:t>Attribution</a:t>
            </a:r>
            <a:r>
              <a:rPr lang="en-GB" sz="2600" dirty="0" smtClean="0"/>
              <a:t> = Attribution theory identifies the reasons (attributions) given by performers to explain success and failure.</a:t>
            </a:r>
          </a:p>
          <a:p>
            <a:pPr marL="514350" indent="-514350">
              <a:buAutoNum type="arabicPeriod"/>
            </a:pPr>
            <a:r>
              <a:rPr lang="en-GB" sz="2600" dirty="0" smtClean="0"/>
              <a:t>Locus of causality = identifies the perceived cause of success or failure (external/internal).</a:t>
            </a:r>
          </a:p>
          <a:p>
            <a:pPr marL="514350" indent="-514350">
              <a:buAutoNum type="arabicPeriod"/>
            </a:pPr>
            <a:r>
              <a:rPr lang="en-GB" sz="2600" dirty="0" smtClean="0"/>
              <a:t>Stability = refers to the degree of permanence associated with the attribution factor.</a:t>
            </a:r>
          </a:p>
          <a:p>
            <a:pPr marL="0" indent="0">
              <a:buNone/>
            </a:pPr>
            <a:r>
              <a:rPr lang="en-GB" sz="1700" dirty="0" smtClean="0"/>
              <a:t> Control is also in the theory (3</a:t>
            </a:r>
            <a:r>
              <a:rPr lang="en-GB" sz="1700" baseline="30000" dirty="0" smtClean="0"/>
              <a:t>rd</a:t>
            </a:r>
            <a:r>
              <a:rPr lang="en-GB" sz="1700" dirty="0" smtClean="0"/>
              <a:t>)</a:t>
            </a:r>
            <a:endParaRPr lang="en-GB" sz="1700" dirty="0"/>
          </a:p>
        </p:txBody>
      </p:sp>
      <p:graphicFrame>
        <p:nvGraphicFramePr>
          <p:cNvPr id="4" name="Diagram 3"/>
          <p:cNvGraphicFramePr/>
          <p:nvPr>
            <p:extLst>
              <p:ext uri="{D42A27DB-BD31-4B8C-83A1-F6EECF244321}">
                <p14:modId xmlns:p14="http://schemas.microsoft.com/office/powerpoint/2010/main" val="3852912929"/>
              </p:ext>
            </p:extLst>
          </p:nvPr>
        </p:nvGraphicFramePr>
        <p:xfrm>
          <a:off x="5868144" y="2564904"/>
          <a:ext cx="3024336" cy="2047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6804248" y="1233626"/>
            <a:ext cx="1080120" cy="646331"/>
          </a:xfrm>
          <a:prstGeom prst="rect">
            <a:avLst/>
          </a:prstGeom>
          <a:noFill/>
        </p:spPr>
        <p:txBody>
          <a:bodyPr wrap="square" rtlCol="0">
            <a:spAutoFit/>
          </a:bodyPr>
          <a:lstStyle/>
          <a:p>
            <a:pPr algn="ctr" defTabSz="914400"/>
            <a:r>
              <a:rPr lang="en-GB" dirty="0" smtClean="0">
                <a:solidFill>
                  <a:prstClr val="white"/>
                </a:solidFill>
              </a:rPr>
              <a:t>Locus of causality</a:t>
            </a:r>
            <a:endParaRPr lang="en-GB" dirty="0">
              <a:solidFill>
                <a:prstClr val="white"/>
              </a:solidFill>
            </a:endParaRPr>
          </a:p>
        </p:txBody>
      </p:sp>
      <p:sp>
        <p:nvSpPr>
          <p:cNvPr id="6" name="TextBox 5"/>
          <p:cNvSpPr txBox="1"/>
          <p:nvPr/>
        </p:nvSpPr>
        <p:spPr>
          <a:xfrm>
            <a:off x="5940152" y="2132856"/>
            <a:ext cx="1224136" cy="369332"/>
          </a:xfrm>
          <a:prstGeom prst="rect">
            <a:avLst/>
          </a:prstGeom>
          <a:noFill/>
        </p:spPr>
        <p:txBody>
          <a:bodyPr wrap="square" rtlCol="0">
            <a:spAutoFit/>
          </a:bodyPr>
          <a:lstStyle/>
          <a:p>
            <a:pPr defTabSz="914400"/>
            <a:r>
              <a:rPr lang="en-GB" dirty="0" smtClean="0">
                <a:solidFill>
                  <a:prstClr val="white"/>
                </a:solidFill>
              </a:rPr>
              <a:t>Internal</a:t>
            </a:r>
            <a:endParaRPr lang="en-GB" dirty="0">
              <a:solidFill>
                <a:prstClr val="white"/>
              </a:solidFill>
            </a:endParaRPr>
          </a:p>
        </p:txBody>
      </p:sp>
      <p:sp>
        <p:nvSpPr>
          <p:cNvPr id="7" name="TextBox 6"/>
          <p:cNvSpPr txBox="1"/>
          <p:nvPr/>
        </p:nvSpPr>
        <p:spPr>
          <a:xfrm>
            <a:off x="7884368" y="2132856"/>
            <a:ext cx="1332148" cy="369332"/>
          </a:xfrm>
          <a:prstGeom prst="rect">
            <a:avLst/>
          </a:prstGeom>
          <a:noFill/>
        </p:spPr>
        <p:txBody>
          <a:bodyPr wrap="square" rtlCol="0">
            <a:spAutoFit/>
          </a:bodyPr>
          <a:lstStyle/>
          <a:p>
            <a:pPr defTabSz="914400"/>
            <a:r>
              <a:rPr lang="en-GB" dirty="0" smtClean="0">
                <a:solidFill>
                  <a:prstClr val="white"/>
                </a:solidFill>
              </a:rPr>
              <a:t>External</a:t>
            </a:r>
            <a:endParaRPr lang="en-GB" dirty="0">
              <a:solidFill>
                <a:prstClr val="white"/>
              </a:solidFill>
            </a:endParaRPr>
          </a:p>
        </p:txBody>
      </p:sp>
      <p:cxnSp>
        <p:nvCxnSpPr>
          <p:cNvPr id="9" name="Elbow Connector 8"/>
          <p:cNvCxnSpPr>
            <a:stCxn id="5" idx="1"/>
          </p:cNvCxnSpPr>
          <p:nvPr/>
        </p:nvCxnSpPr>
        <p:spPr>
          <a:xfrm rot="10800000" flipV="1">
            <a:off x="6300196" y="1556792"/>
            <a:ext cx="504053" cy="576062"/>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12" name="Elbow Connector 11"/>
          <p:cNvCxnSpPr>
            <a:stCxn id="5" idx="3"/>
            <a:endCxn id="7" idx="0"/>
          </p:cNvCxnSpPr>
          <p:nvPr/>
        </p:nvCxnSpPr>
        <p:spPr>
          <a:xfrm>
            <a:off x="7884368" y="1556792"/>
            <a:ext cx="666074" cy="576064"/>
          </a:xfrm>
          <a:prstGeom prst="bentConnector2">
            <a:avLst/>
          </a:prstGeom>
          <a:ln>
            <a:tailEnd type="arrow"/>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4265966" y="3469177"/>
            <a:ext cx="1080120" cy="369332"/>
          </a:xfrm>
          <a:prstGeom prst="rect">
            <a:avLst/>
          </a:prstGeom>
          <a:noFill/>
        </p:spPr>
        <p:txBody>
          <a:bodyPr wrap="square" rtlCol="0">
            <a:spAutoFit/>
          </a:bodyPr>
          <a:lstStyle/>
          <a:p>
            <a:pPr defTabSz="914400"/>
            <a:r>
              <a:rPr lang="en-GB" dirty="0" smtClean="0">
                <a:solidFill>
                  <a:prstClr val="white"/>
                </a:solidFill>
              </a:rPr>
              <a:t>Stability</a:t>
            </a:r>
            <a:endParaRPr lang="en-GB" dirty="0">
              <a:solidFill>
                <a:prstClr val="white"/>
              </a:solidFill>
            </a:endParaRPr>
          </a:p>
        </p:txBody>
      </p:sp>
      <p:sp>
        <p:nvSpPr>
          <p:cNvPr id="16" name="TextBox 15"/>
          <p:cNvSpPr txBox="1"/>
          <p:nvPr/>
        </p:nvSpPr>
        <p:spPr>
          <a:xfrm>
            <a:off x="4896036" y="2812286"/>
            <a:ext cx="900100" cy="369332"/>
          </a:xfrm>
          <a:prstGeom prst="rect">
            <a:avLst/>
          </a:prstGeom>
          <a:noFill/>
        </p:spPr>
        <p:txBody>
          <a:bodyPr wrap="square" rtlCol="0">
            <a:spAutoFit/>
          </a:bodyPr>
          <a:lstStyle/>
          <a:p>
            <a:pPr defTabSz="914400"/>
            <a:r>
              <a:rPr lang="en-GB" dirty="0" smtClean="0">
                <a:solidFill>
                  <a:prstClr val="white"/>
                </a:solidFill>
              </a:rPr>
              <a:t>Stable</a:t>
            </a:r>
            <a:endParaRPr lang="en-GB" dirty="0">
              <a:solidFill>
                <a:prstClr val="white"/>
              </a:solidFill>
            </a:endParaRPr>
          </a:p>
        </p:txBody>
      </p:sp>
      <p:sp>
        <p:nvSpPr>
          <p:cNvPr id="17" name="TextBox 16"/>
          <p:cNvSpPr txBox="1"/>
          <p:nvPr/>
        </p:nvSpPr>
        <p:spPr>
          <a:xfrm>
            <a:off x="4842030" y="3979376"/>
            <a:ext cx="1008112" cy="369332"/>
          </a:xfrm>
          <a:prstGeom prst="rect">
            <a:avLst/>
          </a:prstGeom>
          <a:noFill/>
        </p:spPr>
        <p:txBody>
          <a:bodyPr wrap="square" rtlCol="0">
            <a:spAutoFit/>
          </a:bodyPr>
          <a:lstStyle/>
          <a:p>
            <a:pPr defTabSz="914400"/>
            <a:r>
              <a:rPr lang="en-GB" dirty="0" smtClean="0">
                <a:solidFill>
                  <a:prstClr val="white"/>
                </a:solidFill>
              </a:rPr>
              <a:t>Unstable</a:t>
            </a:r>
            <a:endParaRPr lang="en-GB" dirty="0">
              <a:solidFill>
                <a:prstClr val="white"/>
              </a:solidFill>
            </a:endParaRPr>
          </a:p>
        </p:txBody>
      </p:sp>
      <p:cxnSp>
        <p:nvCxnSpPr>
          <p:cNvPr id="19" name="Elbow Connector 18"/>
          <p:cNvCxnSpPr>
            <a:endCxn id="16" idx="1"/>
          </p:cNvCxnSpPr>
          <p:nvPr/>
        </p:nvCxnSpPr>
        <p:spPr>
          <a:xfrm rot="5400000" flipH="1" flipV="1">
            <a:off x="4497905" y="3071047"/>
            <a:ext cx="472226" cy="324036"/>
          </a:xfrm>
          <a:prstGeom prst="bentConnector2">
            <a:avLst/>
          </a:prstGeom>
          <a:ln>
            <a:tailEnd type="arrow"/>
          </a:ln>
        </p:spPr>
        <p:style>
          <a:lnRef idx="1">
            <a:schemeClr val="dk1"/>
          </a:lnRef>
          <a:fillRef idx="0">
            <a:schemeClr val="dk1"/>
          </a:fillRef>
          <a:effectRef idx="0">
            <a:schemeClr val="dk1"/>
          </a:effectRef>
          <a:fontRef idx="minor">
            <a:schemeClr val="tx1"/>
          </a:fontRef>
        </p:style>
      </p:cxnSp>
      <p:cxnSp>
        <p:nvCxnSpPr>
          <p:cNvPr id="21" name="Elbow Connector 20"/>
          <p:cNvCxnSpPr>
            <a:endCxn id="17" idx="1"/>
          </p:cNvCxnSpPr>
          <p:nvPr/>
        </p:nvCxnSpPr>
        <p:spPr>
          <a:xfrm rot="16200000" flipH="1">
            <a:off x="4544249" y="3866261"/>
            <a:ext cx="325532" cy="270030"/>
          </a:xfrm>
          <a:prstGeom prst="bentConnector2">
            <a:avLst/>
          </a:prstGeom>
          <a:ln>
            <a:tailEnd type="arrow"/>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7680752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mv="urn:schemas-microsoft-com:mac:vml" xmlns="">
      <p:transition spd="slow">
        <p:fade/>
      </p:transition>
    </mc:Fallback>
  </mc:AlternateContent>
  <p:timing>
    <p:tnLst>
      <p:par>
        <p:cTn id="1" dur="indefinite" restart="never" nodeType="tmRoot"/>
      </p:par>
    </p:tnLst>
  </p:timing>
</p:sld>
</file>

<file path=ppt/theme/_rels/theme11.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s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3.xml><?xml version="1.0" encoding="utf-8"?>
<a:theme xmlns:a="http://schemas.openxmlformats.org/drawingml/2006/main" name="Title &amp; 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1_Basi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xmlns="" name="Basis" id="{5665723A-49BA-4B57-8411-A56F8F207965}" vid="{90E45F77-AEFC-46EF-A7C1-5B338C297B02}"/>
    </a:ext>
  </a:extLst>
</a:theme>
</file>

<file path=ppt/theme/theme5.xml><?xml version="1.0" encoding="utf-8"?>
<a:theme xmlns:a="http://schemas.openxmlformats.org/drawingml/2006/main" name="1_Title &amp; 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6.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xmlns="" name="Quotable" id="{39EC5628-30ED-4578-ACD8-9820EDB8E15A}" vid="{6F3559E9-1A4C-49D8-94D4-F41003531C49}"/>
    </a:ext>
  </a:extLst>
</a:theme>
</file>

<file path=ppt/theme/theme7.xml><?xml version="1.0" encoding="utf-8"?>
<a:theme xmlns:a="http://schemas.openxmlformats.org/drawingml/2006/main" name="2_Title &amp; Bullets">
  <a:themeElements>
    <a:clrScheme name="">
      <a:dk1>
        <a:srgbClr val="000000"/>
      </a:dk1>
      <a:lt1>
        <a:srgbClr val="FFFFFF"/>
      </a:lt1>
      <a:dk2>
        <a:srgbClr val="000000"/>
      </a:dk2>
      <a:lt2>
        <a:srgbClr val="808080"/>
      </a:lt2>
      <a:accent1>
        <a:srgbClr val="BFBFBF"/>
      </a:accent1>
      <a:accent2>
        <a:srgbClr val="333399"/>
      </a:accent2>
      <a:accent3>
        <a:srgbClr val="FFFFFF"/>
      </a:accent3>
      <a:accent4>
        <a:srgbClr val="000000"/>
      </a:accent4>
      <a:accent5>
        <a:srgbClr val="DCDCDC"/>
      </a:accent5>
      <a:accent6>
        <a:srgbClr val="2D2D8A"/>
      </a:accent6>
      <a:hlink>
        <a:srgbClr val="009999"/>
      </a:hlink>
      <a:folHlink>
        <a:srgbClr val="99CC00"/>
      </a:folHlink>
    </a:clrScheme>
    <a:fontScheme name="Title &amp; Bullets">
      <a:majorFont>
        <a:latin typeface="Helvetica Neue Light"/>
        <a:ea typeface="ヒラギノ角ゴ ProN W3"/>
        <a:cs typeface="ヒラギノ角ゴ ProN W3"/>
      </a:majorFont>
      <a:minorFont>
        <a:latin typeface="Helvetica Neue"/>
        <a:ea typeface="ヒラギノ角ゴ ProN W3"/>
        <a:cs typeface="ヒラギノ角ゴ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spDef>
    <a:lnDef>
      <a:spPr bwMode="auto">
        <a:xfrm>
          <a:off x="0" y="0"/>
          <a:ext cx="1" cy="1"/>
        </a:xfrm>
        <a:custGeom>
          <a:avLst/>
          <a:gdLst/>
          <a:ahLst/>
          <a:cxnLst/>
          <a:rect l="0" t="0" r="0" b="0"/>
          <a:pathLst/>
        </a:custGeom>
        <a:solidFill>
          <a:srgbClr val="BFBFBF"/>
        </a:solid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4200" b="0" i="0" u="none" strike="noStrike" cap="none" normalizeH="0" baseline="0" smtClean="0">
            <a:ln>
              <a:noFill/>
            </a:ln>
            <a:solidFill>
              <a:srgbClr val="000000"/>
            </a:solidFill>
            <a:effectLst/>
            <a:latin typeface="Helvetica Neue Light" charset="0"/>
            <a:ea typeface="ヒラギノ角ゴ ProN W3" charset="0"/>
            <a:cs typeface="ヒラギノ角ゴ ProN W3" charset="0"/>
            <a:sym typeface="Helvetica Neue Light"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ppt/theme/theme9.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TotalTime>
  <Words>663</Words>
  <Application>Microsoft Office PowerPoint</Application>
  <PresentationFormat>On-screen Show (4:3)</PresentationFormat>
  <Paragraphs>89</Paragraphs>
  <Slides>20</Slides>
  <Notes>0</Notes>
  <HiddenSlides>0</HiddenSlides>
  <MMClips>0</MMClips>
  <ScaleCrop>false</ScaleCrop>
  <HeadingPairs>
    <vt:vector size="4" baseType="variant">
      <vt:variant>
        <vt:lpstr>Theme</vt:lpstr>
      </vt:variant>
      <vt:variant>
        <vt:i4>11</vt:i4>
      </vt:variant>
      <vt:variant>
        <vt:lpstr>Slide Titles</vt:lpstr>
      </vt:variant>
      <vt:variant>
        <vt:i4>20</vt:i4>
      </vt:variant>
    </vt:vector>
  </HeadingPairs>
  <TitlesOfParts>
    <vt:vector size="31" baseType="lpstr">
      <vt:lpstr>Office Theme</vt:lpstr>
      <vt:lpstr>Basis</vt:lpstr>
      <vt:lpstr>Title &amp; Bullets</vt:lpstr>
      <vt:lpstr>1_Basis</vt:lpstr>
      <vt:lpstr>1_Title &amp; Bullets</vt:lpstr>
      <vt:lpstr>Quotable</vt:lpstr>
      <vt:lpstr>2_Title &amp; Bullets</vt:lpstr>
      <vt:lpstr>Thatch</vt:lpstr>
      <vt:lpstr>1_Office Theme</vt:lpstr>
      <vt:lpstr>Default Design</vt:lpstr>
      <vt:lpstr>1_Couture</vt:lpstr>
      <vt:lpstr>attribution</vt:lpstr>
      <vt:lpstr>Attribution</vt:lpstr>
      <vt:lpstr>PowerPoint Presentation</vt:lpstr>
      <vt:lpstr>Reasons for success and failure</vt:lpstr>
      <vt:lpstr>PowerPoint Presentation</vt:lpstr>
      <vt:lpstr>Effect of failure or success. </vt:lpstr>
      <vt:lpstr>PowerPoint Presentation</vt:lpstr>
      <vt:lpstr>Weiner’s attribution Model - 1971</vt:lpstr>
      <vt:lpstr>Attribution Theory</vt:lpstr>
      <vt:lpstr>PowerPoint Presentation</vt:lpstr>
      <vt:lpstr>Attribution Retraining </vt:lpstr>
      <vt:lpstr>Attribution retraining</vt:lpstr>
      <vt:lpstr>Why use it?</vt:lpstr>
      <vt:lpstr>PowerPoint Presentation</vt:lpstr>
      <vt:lpstr>PowerPoint Presentation</vt:lpstr>
      <vt:lpstr>PowerPoint Presentation</vt:lpstr>
      <vt:lpstr>PowerPoint Presentation</vt:lpstr>
      <vt:lpstr>Sporting example:</vt:lpstr>
      <vt:lpstr>PowerPoint Presentation</vt:lpstr>
      <vt:lpstr>PowerPoint Presentation</vt:lpstr>
    </vt:vector>
  </TitlesOfParts>
  <Company>Bishop Wordsworth's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attribution</dc:title>
  <dc:creator>setup-Software Setup Account</dc:creator>
  <cp:lastModifiedBy>setup-Software Setup Account</cp:lastModifiedBy>
  <cp:revision>7</cp:revision>
  <dcterms:created xsi:type="dcterms:W3CDTF">2014-10-15T07:07:32Z</dcterms:created>
  <dcterms:modified xsi:type="dcterms:W3CDTF">2014-10-15T09:30:29Z</dcterms:modified>
</cp:coreProperties>
</file>