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96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65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07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00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8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59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10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18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05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55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33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4A09-208A-4C22-944F-45BCC80018F1}" type="datetimeFigureOut">
              <a:rPr lang="en-GB" smtClean="0"/>
              <a:t>06/05/2015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5901-480A-49F0-85F6-E2D4217A3B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08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62285"/>
            <a:ext cx="8229600" cy="1143000"/>
          </a:xfrm>
        </p:spPr>
        <p:txBody>
          <a:bodyPr/>
          <a:lstStyle/>
          <a:p>
            <a:r>
              <a:rPr lang="en-GB" u="sng" dirty="0" smtClean="0"/>
              <a:t>¿</a:t>
            </a:r>
            <a:r>
              <a:rPr lang="en-GB" u="sng" dirty="0" err="1" smtClean="0"/>
              <a:t>Qué</a:t>
            </a:r>
            <a:r>
              <a:rPr lang="en-GB" u="sng" dirty="0" smtClean="0"/>
              <a:t> </a:t>
            </a:r>
            <a:r>
              <a:rPr lang="en-GB" u="sng" dirty="0" err="1" smtClean="0"/>
              <a:t>hace</a:t>
            </a:r>
            <a:r>
              <a:rPr lang="en-GB" u="sng" dirty="0" smtClean="0"/>
              <a:t> el </a:t>
            </a:r>
            <a:r>
              <a:rPr lang="en-GB" u="sng" dirty="0" err="1" smtClean="0"/>
              <a:t>profesor</a:t>
            </a:r>
            <a:r>
              <a:rPr lang="en-GB" u="sng" dirty="0" smtClean="0"/>
              <a:t>?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5245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(</a:t>
            </a:r>
            <a:r>
              <a:rPr lang="en-GB" dirty="0" err="1" smtClean="0"/>
              <a:t>nos</a:t>
            </a:r>
            <a:r>
              <a:rPr lang="en-GB" dirty="0" smtClean="0"/>
              <a:t>) pone / </a:t>
            </a:r>
            <a:r>
              <a:rPr lang="en-GB" dirty="0" err="1" smtClean="0"/>
              <a:t>manda</a:t>
            </a:r>
            <a:r>
              <a:rPr lang="en-GB" dirty="0" smtClean="0"/>
              <a:t> </a:t>
            </a:r>
            <a:r>
              <a:rPr lang="en-GB" dirty="0" err="1" smtClean="0"/>
              <a:t>deberes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nos</a:t>
            </a:r>
            <a:r>
              <a:rPr lang="en-GB" dirty="0" smtClean="0"/>
              <a:t>) </a:t>
            </a:r>
            <a:r>
              <a:rPr lang="en-GB" dirty="0" err="1" smtClean="0"/>
              <a:t>castiga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nos</a:t>
            </a:r>
            <a:r>
              <a:rPr lang="en-GB" dirty="0" smtClean="0"/>
              <a:t>) </a:t>
            </a:r>
            <a:r>
              <a:rPr lang="en-GB" dirty="0" err="1" smtClean="0"/>
              <a:t>grita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nos</a:t>
            </a:r>
            <a:r>
              <a:rPr lang="en-GB" dirty="0" smtClean="0"/>
              <a:t>) </a:t>
            </a:r>
            <a:r>
              <a:rPr lang="en-GB" dirty="0" err="1" smtClean="0"/>
              <a:t>ayuda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nos</a:t>
            </a:r>
            <a:r>
              <a:rPr lang="en-GB" dirty="0" smtClean="0"/>
              <a:t>) </a:t>
            </a:r>
            <a:r>
              <a:rPr lang="en-GB" dirty="0" err="1" smtClean="0"/>
              <a:t>tira</a:t>
            </a:r>
            <a:r>
              <a:rPr lang="en-GB" dirty="0" smtClean="0"/>
              <a:t> </a:t>
            </a:r>
            <a:r>
              <a:rPr lang="en-GB" dirty="0" err="1" smtClean="0"/>
              <a:t>cosas</a:t>
            </a:r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nos</a:t>
            </a:r>
            <a:r>
              <a:rPr lang="en-GB" dirty="0" smtClean="0"/>
              <a:t>) </a:t>
            </a:r>
            <a:r>
              <a:rPr lang="en-GB" dirty="0" err="1" smtClean="0"/>
              <a:t>enseña</a:t>
            </a:r>
            <a:r>
              <a:rPr lang="en-GB" dirty="0" smtClean="0"/>
              <a:t> </a:t>
            </a:r>
            <a:r>
              <a:rPr lang="en-GB" dirty="0" err="1" smtClean="0"/>
              <a:t>muy</a:t>
            </a:r>
            <a:r>
              <a:rPr lang="en-GB" dirty="0" smtClean="0"/>
              <a:t> </a:t>
            </a:r>
            <a:r>
              <a:rPr lang="en-GB" dirty="0" err="1" smtClean="0"/>
              <a:t>bien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nos</a:t>
            </a:r>
            <a:r>
              <a:rPr lang="en-GB" dirty="0" smtClean="0"/>
              <a:t> </a:t>
            </a:r>
            <a:r>
              <a:rPr lang="en-GB" dirty="0" err="1" smtClean="0"/>
              <a:t>portamos</a:t>
            </a:r>
            <a:r>
              <a:rPr lang="en-GB" dirty="0" smtClean="0"/>
              <a:t> </a:t>
            </a:r>
            <a:r>
              <a:rPr lang="en-GB" dirty="0" err="1" smtClean="0"/>
              <a:t>bien</a:t>
            </a:r>
            <a:r>
              <a:rPr lang="en-GB" dirty="0" smtClean="0"/>
              <a:t> con </a:t>
            </a:r>
            <a:r>
              <a:rPr lang="en-GB" dirty="0" err="1" smtClean="0"/>
              <a:t>él</a:t>
            </a:r>
            <a:r>
              <a:rPr lang="en-GB" dirty="0" smtClean="0"/>
              <a:t> / </a:t>
            </a:r>
            <a:r>
              <a:rPr lang="en-GB" dirty="0" err="1" smtClean="0"/>
              <a:t>ella</a:t>
            </a:r>
            <a:endParaRPr lang="en-GB" dirty="0" smtClean="0"/>
          </a:p>
          <a:p>
            <a:r>
              <a:rPr lang="en-GB" dirty="0"/>
              <a:t>l</a:t>
            </a:r>
            <a:r>
              <a:rPr lang="en-GB" dirty="0" smtClean="0"/>
              <a:t>e </a:t>
            </a:r>
            <a:r>
              <a:rPr lang="en-GB" dirty="0" err="1" smtClean="0"/>
              <a:t>escuchamos</a:t>
            </a:r>
            <a:r>
              <a:rPr lang="en-GB" dirty="0" smtClean="0"/>
              <a:t> con </a:t>
            </a:r>
            <a:r>
              <a:rPr lang="en-GB" dirty="0" err="1" smtClean="0"/>
              <a:t>mucha</a:t>
            </a:r>
            <a:r>
              <a:rPr lang="en-GB" dirty="0" smtClean="0"/>
              <a:t> </a:t>
            </a:r>
            <a:r>
              <a:rPr lang="en-GB" dirty="0" err="1" smtClean="0"/>
              <a:t>atención</a:t>
            </a:r>
            <a:endParaRPr lang="en-GB" dirty="0" smtClean="0"/>
          </a:p>
          <a:p>
            <a:r>
              <a:rPr lang="en-GB" dirty="0" smtClean="0"/>
              <a:t>…?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68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¿Qué hace el profesor?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hace el profesor?</dc:title>
  <dc:creator>setup-Software Setup Account</dc:creator>
  <cp:lastModifiedBy>setup-Software Setup Account</cp:lastModifiedBy>
  <cp:revision>1</cp:revision>
  <dcterms:created xsi:type="dcterms:W3CDTF">2015-05-06T12:34:35Z</dcterms:created>
  <dcterms:modified xsi:type="dcterms:W3CDTF">2015-05-06T12:34:44Z</dcterms:modified>
</cp:coreProperties>
</file>