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4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8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7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8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8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D2EB-EE0F-44A0-A5D5-AB43262A1B62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24F-7EF9-4B7A-A0EB-2D3608409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uG-0dkMR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 Tango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De </a:t>
            </a:r>
            <a:r>
              <a:rPr lang="en-GB" b="1" u="sng" dirty="0" err="1" smtClean="0"/>
              <a:t>orígen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humilde</a:t>
            </a:r>
            <a:r>
              <a:rPr lang="en-GB" b="1" u="sng" dirty="0" smtClean="0"/>
              <a:t> a </a:t>
            </a:r>
            <a:r>
              <a:rPr lang="en-GB" b="1" u="sng" dirty="0" err="1" smtClean="0"/>
              <a:t>fama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mundial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Los </a:t>
            </a:r>
            <a:r>
              <a:rPr lang="en-GB" dirty="0" err="1" smtClean="0"/>
              <a:t>marineros</a:t>
            </a:r>
            <a:r>
              <a:rPr lang="en-GB" dirty="0" smtClean="0"/>
              <a:t> y </a:t>
            </a:r>
            <a:r>
              <a:rPr lang="en-GB" dirty="0" err="1" smtClean="0"/>
              <a:t>otros</a:t>
            </a:r>
            <a:r>
              <a:rPr lang="en-GB" dirty="0" smtClean="0"/>
              <a:t> </a:t>
            </a:r>
            <a:r>
              <a:rPr lang="en-GB" dirty="0" err="1" smtClean="0"/>
              <a:t>clientes</a:t>
            </a:r>
            <a:r>
              <a:rPr lang="en-GB" dirty="0" smtClean="0"/>
              <a:t>  </a:t>
            </a:r>
            <a:r>
              <a:rPr lang="en-GB" dirty="0" err="1" smtClean="0"/>
              <a:t>iban</a:t>
            </a:r>
            <a:r>
              <a:rPr lang="en-GB" dirty="0" smtClean="0"/>
              <a:t> de un </a:t>
            </a:r>
            <a:r>
              <a:rPr lang="en-GB" dirty="0" err="1" smtClean="0"/>
              <a:t>burdel</a:t>
            </a:r>
            <a:r>
              <a:rPr lang="en-GB" dirty="0" smtClean="0"/>
              <a:t> a </a:t>
            </a:r>
            <a:r>
              <a:rPr lang="en-GB" dirty="0" err="1" smtClean="0"/>
              <a:t>otro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“El </a:t>
            </a:r>
            <a:r>
              <a:rPr lang="en-GB" dirty="0" err="1" smtClean="0"/>
              <a:t>arrabal</a:t>
            </a:r>
            <a:r>
              <a:rPr lang="en-GB" dirty="0" smtClean="0"/>
              <a:t>” (los </a:t>
            </a:r>
            <a:r>
              <a:rPr lang="en-GB" dirty="0" err="1" smtClean="0"/>
              <a:t>márgenes</a:t>
            </a:r>
            <a:r>
              <a:rPr lang="en-GB" dirty="0" smtClean="0"/>
              <a:t> de la ciudad) a </a:t>
            </a:r>
            <a:r>
              <a:rPr lang="en-GB" dirty="0" err="1" smtClean="0"/>
              <a:t>bailar</a:t>
            </a:r>
            <a:r>
              <a:rPr lang="en-GB" dirty="0" smtClean="0"/>
              <a:t> con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prostitutas</a:t>
            </a:r>
            <a:r>
              <a:rPr lang="en-GB" dirty="0" smtClean="0"/>
              <a:t> ,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lugares</a:t>
            </a:r>
            <a:r>
              <a:rPr lang="en-GB" dirty="0" smtClean="0"/>
              <a:t> </a:t>
            </a:r>
            <a:r>
              <a:rPr lang="en-GB" dirty="0" err="1" smtClean="0"/>
              <a:t>semidelincuentes</a:t>
            </a:r>
            <a:r>
              <a:rPr lang="en-GB" dirty="0" smtClean="0"/>
              <a:t> y </a:t>
            </a:r>
            <a:r>
              <a:rPr lang="en-GB" dirty="0" err="1" smtClean="0"/>
              <a:t>alli</a:t>
            </a:r>
            <a:r>
              <a:rPr lang="en-GB" dirty="0" smtClean="0"/>
              <a:t> se </a:t>
            </a:r>
            <a:r>
              <a:rPr lang="en-GB" dirty="0" err="1" smtClean="0"/>
              <a:t>tocaba</a:t>
            </a:r>
            <a:r>
              <a:rPr lang="en-GB" dirty="0" smtClean="0"/>
              <a:t> la </a:t>
            </a:r>
            <a:r>
              <a:rPr lang="en-GB" dirty="0" err="1" smtClean="0"/>
              <a:t>primera</a:t>
            </a:r>
            <a:r>
              <a:rPr lang="en-GB" dirty="0" smtClean="0"/>
              <a:t> version del Tango , </a:t>
            </a:r>
            <a:r>
              <a:rPr lang="en-GB" dirty="0" err="1" smtClean="0"/>
              <a:t>todo</a:t>
            </a:r>
            <a:r>
              <a:rPr lang="en-GB" dirty="0" smtClean="0"/>
              <a:t> </a:t>
            </a:r>
            <a:r>
              <a:rPr lang="en-GB" dirty="0" err="1" smtClean="0"/>
              <a:t>improvisado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tarde</a:t>
            </a:r>
            <a:r>
              <a:rPr lang="en-GB" dirty="0" smtClean="0"/>
              <a:t> los </a:t>
            </a:r>
            <a:r>
              <a:rPr lang="en-GB" dirty="0" err="1" smtClean="0"/>
              <a:t>jóvenes</a:t>
            </a:r>
            <a:r>
              <a:rPr lang="en-GB" dirty="0" smtClean="0"/>
              <a:t> </a:t>
            </a:r>
            <a:r>
              <a:rPr lang="en-GB" dirty="0" err="1" smtClean="0"/>
              <a:t>clientes</a:t>
            </a:r>
            <a:r>
              <a:rPr lang="en-GB" dirty="0" smtClean="0"/>
              <a:t> de </a:t>
            </a:r>
            <a:r>
              <a:rPr lang="en-GB" dirty="0" err="1" smtClean="0"/>
              <a:t>acomodada</a:t>
            </a:r>
            <a:r>
              <a:rPr lang="en-GB" dirty="0" smtClean="0"/>
              <a:t> </a:t>
            </a:r>
            <a:r>
              <a:rPr lang="en-GB" dirty="0" err="1" smtClean="0"/>
              <a:t>situación</a:t>
            </a:r>
            <a:r>
              <a:rPr lang="en-GB" dirty="0" smtClean="0"/>
              <a:t> </a:t>
            </a:r>
            <a:r>
              <a:rPr lang="en-GB" dirty="0" err="1" smtClean="0"/>
              <a:t>visitaban</a:t>
            </a:r>
            <a:r>
              <a:rPr lang="en-GB" dirty="0" smtClean="0"/>
              <a:t> los barrios </a:t>
            </a:r>
            <a:r>
              <a:rPr lang="en-GB" dirty="0" err="1" smtClean="0"/>
              <a:t>marginales</a:t>
            </a:r>
            <a:r>
              <a:rPr lang="en-GB" dirty="0" smtClean="0"/>
              <a:t> y </a:t>
            </a:r>
            <a:r>
              <a:rPr lang="en-GB" dirty="0" err="1" smtClean="0"/>
              <a:t>allí</a:t>
            </a:r>
            <a:r>
              <a:rPr lang="en-GB" dirty="0" smtClean="0"/>
              <a:t> </a:t>
            </a:r>
            <a:r>
              <a:rPr lang="en-GB" dirty="0" err="1" smtClean="0"/>
              <a:t>aprendieron</a:t>
            </a:r>
            <a:r>
              <a:rPr lang="en-GB" dirty="0" smtClean="0"/>
              <a:t> a </a:t>
            </a:r>
            <a:r>
              <a:rPr lang="en-GB" dirty="0" err="1" smtClean="0"/>
              <a:t>bailar</a:t>
            </a:r>
            <a:r>
              <a:rPr lang="en-GB" dirty="0" smtClean="0"/>
              <a:t> el Tango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Tango </a:t>
            </a:r>
            <a:r>
              <a:rPr lang="en-GB" dirty="0" err="1" smtClean="0"/>
              <a:t>en</a:t>
            </a:r>
            <a:r>
              <a:rPr lang="en-GB" dirty="0" smtClean="0"/>
              <a:t> los </a:t>
            </a:r>
            <a:r>
              <a:rPr lang="en-GB" dirty="0" err="1" smtClean="0"/>
              <a:t>años</a:t>
            </a:r>
            <a:r>
              <a:rPr lang="en-GB" dirty="0" smtClean="0"/>
              <a:t> 20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0200"/>
            <a:ext cx="4896543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Tango </a:t>
            </a:r>
            <a:r>
              <a:rPr lang="en-GB" dirty="0" err="1" smtClean="0"/>
              <a:t>en</a:t>
            </a:r>
            <a:r>
              <a:rPr lang="en-GB" dirty="0" smtClean="0"/>
              <a:t> Europa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Estos</a:t>
            </a:r>
            <a:r>
              <a:rPr lang="en-GB" dirty="0" smtClean="0"/>
              <a:t> </a:t>
            </a:r>
            <a:r>
              <a:rPr lang="en-GB" dirty="0" err="1" smtClean="0"/>
              <a:t>jovenes</a:t>
            </a:r>
            <a:r>
              <a:rPr lang="en-GB" dirty="0" smtClean="0"/>
              <a:t> </a:t>
            </a:r>
            <a:r>
              <a:rPr lang="en-GB" dirty="0" err="1" smtClean="0"/>
              <a:t>llevaron</a:t>
            </a:r>
            <a:r>
              <a:rPr lang="en-GB" dirty="0" smtClean="0"/>
              <a:t> el tango a </a:t>
            </a:r>
            <a:r>
              <a:rPr lang="en-GB" dirty="0" err="1" smtClean="0"/>
              <a:t>París</a:t>
            </a:r>
            <a:r>
              <a:rPr lang="en-GB" dirty="0" smtClean="0"/>
              <a:t> , </a:t>
            </a:r>
            <a:r>
              <a:rPr lang="en-GB" dirty="0" err="1" smtClean="0"/>
              <a:t>donde</a:t>
            </a:r>
            <a:r>
              <a:rPr lang="en-GB" dirty="0" smtClean="0"/>
              <a:t> </a:t>
            </a:r>
            <a:r>
              <a:rPr lang="en-GB" dirty="0" err="1" smtClean="0"/>
              <a:t>hizo</a:t>
            </a:r>
            <a:r>
              <a:rPr lang="en-GB" dirty="0" smtClean="0"/>
              <a:t> </a:t>
            </a:r>
            <a:r>
              <a:rPr lang="en-GB" dirty="0" err="1" smtClean="0"/>
              <a:t>furor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pistas</a:t>
            </a:r>
            <a:r>
              <a:rPr lang="en-GB" dirty="0" smtClean="0"/>
              <a:t> de </a:t>
            </a:r>
            <a:r>
              <a:rPr lang="en-GB" dirty="0" err="1" smtClean="0"/>
              <a:t>baile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1913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un </a:t>
            </a:r>
            <a:r>
              <a:rPr lang="en-GB" dirty="0" err="1" smtClean="0"/>
              <a:t>baile</a:t>
            </a:r>
            <a:r>
              <a:rPr lang="en-GB" dirty="0" smtClean="0"/>
              <a:t> </a:t>
            </a:r>
            <a:r>
              <a:rPr lang="en-GB" dirty="0" err="1" smtClean="0"/>
              <a:t>exótico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parejas</a:t>
            </a:r>
            <a:r>
              <a:rPr lang="en-GB" dirty="0" smtClean="0"/>
              <a:t> </a:t>
            </a:r>
            <a:r>
              <a:rPr lang="en-GB" dirty="0" err="1" smtClean="0"/>
              <a:t>bailan</a:t>
            </a:r>
            <a:r>
              <a:rPr lang="en-GB" dirty="0" smtClean="0"/>
              <a:t> </a:t>
            </a:r>
            <a:r>
              <a:rPr lang="en-GB" dirty="0" err="1" smtClean="0"/>
              <a:t>juntos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Algunos</a:t>
            </a:r>
            <a:r>
              <a:rPr lang="en-GB" dirty="0" smtClean="0"/>
              <a:t> </a:t>
            </a:r>
            <a:r>
              <a:rPr lang="en-GB" dirty="0" err="1" smtClean="0"/>
              <a:t>fueron</a:t>
            </a:r>
            <a:r>
              <a:rPr lang="en-GB" dirty="0" smtClean="0"/>
              <a:t> </a:t>
            </a:r>
            <a:r>
              <a:rPr lang="en-GB" dirty="0" err="1" smtClean="0"/>
              <a:t>escandalizados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Tango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danza</a:t>
            </a:r>
            <a:r>
              <a:rPr lang="en-GB" dirty="0" smtClean="0"/>
              <a:t> </a:t>
            </a:r>
            <a:r>
              <a:rPr lang="en-GB" dirty="0" err="1" smtClean="0"/>
              <a:t>desenfadada</a:t>
            </a:r>
            <a:r>
              <a:rPr lang="en-GB" dirty="0" smtClean="0"/>
              <a:t> y sensual “¿No </a:t>
            </a:r>
            <a:r>
              <a:rPr lang="en-GB" dirty="0" err="1" smtClean="0"/>
              <a:t>habria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</a:t>
            </a:r>
            <a:r>
              <a:rPr lang="en-GB" dirty="0" err="1" smtClean="0"/>
              <a:t>acostados</a:t>
            </a:r>
            <a:r>
              <a:rPr lang="en-GB" dirty="0" smtClean="0"/>
              <a:t> para </a:t>
            </a:r>
            <a:r>
              <a:rPr lang="en-GB" dirty="0" err="1" smtClean="0"/>
              <a:t>bailar</a:t>
            </a:r>
            <a:r>
              <a:rPr lang="en-GB" dirty="0" smtClean="0"/>
              <a:t> el tango?”</a:t>
            </a:r>
            <a:r>
              <a:rPr lang="en-GB" dirty="0" err="1" smtClean="0"/>
              <a:t>Protestó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Condesa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Paris .</a:t>
            </a:r>
          </a:p>
          <a:p>
            <a:r>
              <a:rPr lang="en-GB" dirty="0" err="1" smtClean="0"/>
              <a:t>Fue</a:t>
            </a:r>
            <a:r>
              <a:rPr lang="en-GB" dirty="0" smtClean="0"/>
              <a:t> </a:t>
            </a:r>
            <a:r>
              <a:rPr lang="en-GB" dirty="0" err="1" smtClean="0"/>
              <a:t>prohibido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algunos</a:t>
            </a:r>
            <a:r>
              <a:rPr lang="en-GB" dirty="0" smtClean="0"/>
              <a:t> </a:t>
            </a:r>
            <a:r>
              <a:rPr lang="en-GB" dirty="0" err="1" smtClean="0"/>
              <a:t>lugares</a:t>
            </a:r>
            <a:r>
              <a:rPr lang="en-GB" dirty="0" smtClean="0"/>
              <a:t> , </a:t>
            </a:r>
            <a:r>
              <a:rPr lang="en-GB" dirty="0" err="1" smtClean="0"/>
              <a:t>pero</a:t>
            </a:r>
            <a:r>
              <a:rPr lang="en-GB" dirty="0" smtClean="0"/>
              <a:t> se </a:t>
            </a:r>
            <a:r>
              <a:rPr lang="en-GB" dirty="0" err="1" smtClean="0"/>
              <a:t>puso</a:t>
            </a:r>
            <a:r>
              <a:rPr lang="en-GB" dirty="0" smtClean="0"/>
              <a:t> de </a:t>
            </a:r>
            <a:r>
              <a:rPr lang="en-GB" dirty="0" err="1" smtClean="0"/>
              <a:t>moda</a:t>
            </a:r>
            <a:r>
              <a:rPr lang="en-GB" dirty="0" smtClean="0"/>
              <a:t> la </a:t>
            </a:r>
            <a:r>
              <a:rPr lang="en-GB" dirty="0" err="1" smtClean="0"/>
              <a:t>falda</a:t>
            </a:r>
            <a:r>
              <a:rPr lang="en-GB" dirty="0" smtClean="0"/>
              <a:t> Tango con un largo </a:t>
            </a:r>
            <a:r>
              <a:rPr lang="en-GB" dirty="0" err="1" smtClean="0"/>
              <a:t>tajo</a:t>
            </a:r>
            <a:r>
              <a:rPr lang="en-GB" dirty="0" smtClean="0"/>
              <a:t> para </a:t>
            </a:r>
            <a:r>
              <a:rPr lang="en-GB" dirty="0" err="1" smtClean="0"/>
              <a:t>facilitar</a:t>
            </a:r>
            <a:r>
              <a:rPr lang="en-GB" dirty="0" smtClean="0"/>
              <a:t> el </a:t>
            </a:r>
            <a:r>
              <a:rPr lang="en-GB" dirty="0" err="1" smtClean="0"/>
              <a:t>paso</a:t>
            </a:r>
            <a:r>
              <a:rPr lang="en-GB" dirty="0" smtClean="0"/>
              <a:t> , y el </a:t>
            </a:r>
            <a:r>
              <a:rPr lang="en-GB" dirty="0" err="1" smtClean="0"/>
              <a:t>color</a:t>
            </a:r>
            <a:r>
              <a:rPr lang="en-GB" dirty="0" smtClean="0"/>
              <a:t> ,</a:t>
            </a:r>
            <a:r>
              <a:rPr lang="en-GB" dirty="0" err="1" smtClean="0"/>
              <a:t>postres</a:t>
            </a:r>
            <a:r>
              <a:rPr lang="en-GB" dirty="0" smtClean="0"/>
              <a:t> , fiestas y </a:t>
            </a:r>
            <a:r>
              <a:rPr lang="en-GB" dirty="0" err="1" smtClean="0"/>
              <a:t>tés</a:t>
            </a:r>
            <a:r>
              <a:rPr lang="en-GB" dirty="0" smtClean="0"/>
              <a:t> tango.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6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Músicos</a:t>
            </a:r>
            <a:r>
              <a:rPr lang="en-GB" dirty="0" smtClean="0"/>
              <a:t> y </a:t>
            </a:r>
            <a:r>
              <a:rPr lang="en-GB" dirty="0" err="1" smtClean="0"/>
              <a:t>cantantes</a:t>
            </a:r>
            <a:r>
              <a:rPr lang="en-GB" dirty="0" smtClean="0"/>
              <a:t> </a:t>
            </a:r>
            <a:r>
              <a:rPr lang="en-GB" dirty="0" err="1" smtClean="0"/>
              <a:t>tangueros</a:t>
            </a:r>
            <a:r>
              <a:rPr lang="en-GB" dirty="0" smtClean="0"/>
              <a:t>)/</a:t>
            </a:r>
            <a:r>
              <a:rPr lang="en-GB" dirty="0" err="1" smtClean="0"/>
              <a:t>ejemplos</a:t>
            </a:r>
            <a:r>
              <a:rPr lang="en-GB" dirty="0" smtClean="0"/>
              <a:t> de </a:t>
            </a:r>
            <a:r>
              <a:rPr lang="en-GB" dirty="0" err="1" smtClean="0"/>
              <a:t>tipos</a:t>
            </a:r>
            <a:r>
              <a:rPr lang="en-GB" dirty="0" smtClean="0"/>
              <a:t> de Tango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Carlos </a:t>
            </a:r>
            <a:r>
              <a:rPr lang="en-GB" dirty="0" err="1" smtClean="0"/>
              <a:t>Gardel</a:t>
            </a:r>
            <a:r>
              <a:rPr lang="en-GB" dirty="0" smtClean="0"/>
              <a:t> (“</a:t>
            </a:r>
            <a:r>
              <a:rPr lang="en-GB" dirty="0" err="1" smtClean="0"/>
              <a:t>Volver</a:t>
            </a:r>
            <a:r>
              <a:rPr lang="en-GB" dirty="0" smtClean="0"/>
              <a:t>”) </a:t>
            </a:r>
            <a:r>
              <a:rPr lang="en-GB" dirty="0" err="1" smtClean="0"/>
              <a:t>cantante</a:t>
            </a:r>
            <a:r>
              <a:rPr lang="en-GB" dirty="0" smtClean="0"/>
              <a:t> (</a:t>
            </a:r>
            <a:r>
              <a:rPr lang="en-GB" dirty="0" err="1" smtClean="0"/>
              <a:t>años</a:t>
            </a:r>
            <a:r>
              <a:rPr lang="en-GB" dirty="0" smtClean="0"/>
              <a:t> 20)1890-1935 </a:t>
            </a:r>
          </a:p>
          <a:p>
            <a:r>
              <a:rPr lang="en-GB" dirty="0" smtClean="0"/>
              <a:t>Roberto </a:t>
            </a:r>
            <a:r>
              <a:rPr lang="en-GB" dirty="0" err="1" smtClean="0"/>
              <a:t>Goyeneche</a:t>
            </a:r>
            <a:r>
              <a:rPr lang="en-GB" dirty="0" smtClean="0"/>
              <a:t> (</a:t>
            </a:r>
            <a:r>
              <a:rPr lang="en-GB" dirty="0" err="1" smtClean="0"/>
              <a:t>cantante</a:t>
            </a:r>
            <a:r>
              <a:rPr lang="en-GB" dirty="0" smtClean="0"/>
              <a:t>) 1926-1994 “el </a:t>
            </a:r>
            <a:r>
              <a:rPr lang="en-GB" dirty="0" err="1" smtClean="0"/>
              <a:t>polaco</a:t>
            </a:r>
            <a:r>
              <a:rPr lang="en-GB" dirty="0" smtClean="0"/>
              <a:t>” “</a:t>
            </a:r>
            <a:r>
              <a:rPr lang="en-GB" dirty="0" err="1" smtClean="0"/>
              <a:t>garganta</a:t>
            </a:r>
            <a:r>
              <a:rPr lang="en-GB" dirty="0" smtClean="0"/>
              <a:t> de arena”</a:t>
            </a:r>
          </a:p>
          <a:p>
            <a:r>
              <a:rPr lang="en-GB" dirty="0" smtClean="0"/>
              <a:t>Astor </a:t>
            </a:r>
            <a:r>
              <a:rPr lang="en-GB" dirty="0" err="1" smtClean="0"/>
              <a:t>Piazzola</a:t>
            </a:r>
            <a:r>
              <a:rPr lang="en-GB" dirty="0" smtClean="0"/>
              <a:t> (</a:t>
            </a:r>
            <a:r>
              <a:rPr lang="en-GB" dirty="0" err="1" smtClean="0"/>
              <a:t>años</a:t>
            </a:r>
            <a:r>
              <a:rPr lang="en-GB" dirty="0" smtClean="0"/>
              <a:t> 50) </a:t>
            </a:r>
            <a:r>
              <a:rPr lang="en-GB" dirty="0" err="1" smtClean="0"/>
              <a:t>Tanguero“Vanguardia</a:t>
            </a:r>
            <a:r>
              <a:rPr lang="en-GB" dirty="0" smtClean="0"/>
              <a:t>” (</a:t>
            </a:r>
            <a:r>
              <a:rPr lang="en-GB" dirty="0" err="1" smtClean="0"/>
              <a:t>revolucionó</a:t>
            </a:r>
            <a:r>
              <a:rPr lang="en-GB" dirty="0" smtClean="0"/>
              <a:t> el tango)Jazz(</a:t>
            </a:r>
            <a:r>
              <a:rPr lang="en-GB" dirty="0" err="1" smtClean="0"/>
              <a:t>músico</a:t>
            </a:r>
            <a:r>
              <a:rPr lang="en-GB" dirty="0" smtClean="0"/>
              <a:t> </a:t>
            </a:r>
            <a:r>
              <a:rPr lang="en-GB" dirty="0" err="1" smtClean="0"/>
              <a:t>bandoneón</a:t>
            </a:r>
            <a:r>
              <a:rPr lang="en-GB" dirty="0" smtClean="0"/>
              <a:t>) 1921-92</a:t>
            </a:r>
          </a:p>
          <a:p>
            <a:r>
              <a:rPr lang="en-GB" dirty="0" smtClean="0"/>
              <a:t>Daniel </a:t>
            </a:r>
            <a:r>
              <a:rPr lang="en-GB" dirty="0" err="1" smtClean="0"/>
              <a:t>Melingo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Gotan</a:t>
            </a:r>
            <a:r>
              <a:rPr lang="en-GB" dirty="0" smtClean="0"/>
              <a:t> Project :Tango </a:t>
            </a:r>
            <a:r>
              <a:rPr lang="en-GB" dirty="0" err="1" smtClean="0"/>
              <a:t>electrónico</a:t>
            </a:r>
            <a:r>
              <a:rPr lang="en-GB" dirty="0" smtClean="0"/>
              <a:t> </a:t>
            </a:r>
            <a:r>
              <a:rPr lang="en-GB" dirty="0" err="1" smtClean="0"/>
              <a:t>moderno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8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¿</a:t>
            </a:r>
            <a:r>
              <a:rPr lang="en-GB" dirty="0" err="1" smtClean="0"/>
              <a:t>Quién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2239169"/>
            <a:ext cx="57245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Quién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7444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Quién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17" y="1600200"/>
            <a:ext cx="49941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Quién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21" y="1600200"/>
            <a:ext cx="44559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Quién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2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b="1" dirty="0" err="1" smtClean="0"/>
              <a:t>baile</a:t>
            </a:r>
            <a:r>
              <a:rPr lang="en-GB" dirty="0" smtClean="0"/>
              <a:t> </a:t>
            </a:r>
            <a:r>
              <a:rPr lang="en-GB" dirty="0" err="1" smtClean="0"/>
              <a:t>moderno</a:t>
            </a:r>
            <a:r>
              <a:rPr lang="en-GB" dirty="0" smtClean="0"/>
              <a:t> e original ,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fusión</a:t>
            </a:r>
            <a:r>
              <a:rPr lang="en-GB" dirty="0" smtClean="0"/>
              <a:t> de </a:t>
            </a:r>
            <a:r>
              <a:rPr lang="en-GB" dirty="0" err="1" smtClean="0"/>
              <a:t>estilos</a:t>
            </a:r>
            <a:r>
              <a:rPr lang="en-GB" dirty="0" smtClean="0"/>
              <a:t> con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propia</a:t>
            </a:r>
            <a:r>
              <a:rPr lang="en-GB" dirty="0" smtClean="0"/>
              <a:t> </a:t>
            </a:r>
            <a:r>
              <a:rPr lang="en-GB" dirty="0" err="1" smtClean="0"/>
              <a:t>identidad</a:t>
            </a:r>
            <a:r>
              <a:rPr lang="en-GB" dirty="0" smtClean="0"/>
              <a:t> ,con un </a:t>
            </a:r>
            <a:r>
              <a:rPr lang="en-GB" dirty="0" err="1" smtClean="0"/>
              <a:t>ritmo</a:t>
            </a:r>
            <a:r>
              <a:rPr lang="en-GB" dirty="0" smtClean="0"/>
              <a:t> </a:t>
            </a:r>
            <a:r>
              <a:rPr lang="en-GB" dirty="0" err="1" smtClean="0"/>
              <a:t>fuerte</a:t>
            </a:r>
            <a:r>
              <a:rPr lang="en-GB" dirty="0" smtClean="0"/>
              <a:t> .</a:t>
            </a:r>
          </a:p>
          <a:p>
            <a:endParaRPr lang="en-GB" dirty="0" smtClean="0"/>
          </a:p>
          <a:p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género</a:t>
            </a:r>
            <a:r>
              <a:rPr lang="en-GB" dirty="0" smtClean="0"/>
              <a:t> de </a:t>
            </a:r>
            <a:r>
              <a:rPr lang="en-GB" b="1" dirty="0" err="1" smtClean="0"/>
              <a:t>música</a:t>
            </a:r>
            <a:r>
              <a:rPr lang="en-GB" b="1" dirty="0" smtClean="0"/>
              <a:t>  </a:t>
            </a:r>
            <a:r>
              <a:rPr lang="en-GB" dirty="0" err="1" smtClean="0"/>
              <a:t>tocado</a:t>
            </a:r>
            <a:r>
              <a:rPr lang="en-GB" dirty="0" smtClean="0"/>
              <a:t> con </a:t>
            </a:r>
            <a:r>
              <a:rPr lang="en-GB" dirty="0" err="1" smtClean="0"/>
              <a:t>instrumentos</a:t>
            </a:r>
            <a:r>
              <a:rPr lang="en-GB" dirty="0" smtClean="0"/>
              <a:t> </a:t>
            </a:r>
            <a:r>
              <a:rPr lang="en-GB" dirty="0" err="1" smtClean="0"/>
              <a:t>específicos</a:t>
            </a:r>
            <a:r>
              <a:rPr lang="en-GB" dirty="0" smtClean="0"/>
              <a:t>  y </a:t>
            </a:r>
            <a:r>
              <a:rPr lang="en-GB" dirty="0" err="1" smtClean="0"/>
              <a:t>distintos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estilo</a:t>
            </a:r>
            <a:r>
              <a:rPr lang="en-GB" dirty="0" smtClean="0"/>
              <a:t> de </a:t>
            </a:r>
            <a:r>
              <a:rPr lang="en-GB" dirty="0" err="1" smtClean="0"/>
              <a:t>canción</a:t>
            </a:r>
            <a:r>
              <a:rPr lang="en-GB" dirty="0" smtClean="0"/>
              <a:t> o de </a:t>
            </a:r>
            <a:r>
              <a:rPr lang="en-GB" dirty="0" err="1" smtClean="0"/>
              <a:t>poesía</a:t>
            </a:r>
            <a:r>
              <a:rPr lang="en-GB" dirty="0" smtClean="0"/>
              <a:t> </a:t>
            </a:r>
            <a:r>
              <a:rPr lang="en-GB" dirty="0" err="1" smtClean="0"/>
              <a:t>cantada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0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58181"/>
            <a:ext cx="5905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4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Como </a:t>
            </a:r>
            <a:r>
              <a:rPr lang="en-GB" dirty="0" err="1" smtClean="0"/>
              <a:t>nació</a:t>
            </a:r>
            <a:r>
              <a:rPr lang="en-GB" dirty="0" smtClean="0"/>
              <a:t> el tango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El </a:t>
            </a:r>
            <a:r>
              <a:rPr lang="en-GB" dirty="0" err="1" smtClean="0"/>
              <a:t>nombre</a:t>
            </a:r>
            <a:r>
              <a:rPr lang="en-GB" dirty="0" smtClean="0"/>
              <a:t> “tango”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Africano</a:t>
            </a:r>
            <a:r>
              <a:rPr lang="en-GB" dirty="0" smtClean="0"/>
              <a:t> y </a:t>
            </a:r>
            <a:r>
              <a:rPr lang="en-GB" dirty="0" err="1" smtClean="0"/>
              <a:t>quiere</a:t>
            </a:r>
            <a:r>
              <a:rPr lang="en-GB" dirty="0" smtClean="0"/>
              <a:t> </a:t>
            </a:r>
            <a:r>
              <a:rPr lang="en-GB" dirty="0" err="1" smtClean="0"/>
              <a:t>decir</a:t>
            </a:r>
            <a:r>
              <a:rPr lang="en-GB" dirty="0" smtClean="0"/>
              <a:t> “</a:t>
            </a:r>
            <a:r>
              <a:rPr lang="en-GB" dirty="0" err="1" smtClean="0"/>
              <a:t>lugar</a:t>
            </a:r>
            <a:r>
              <a:rPr lang="en-GB" dirty="0" smtClean="0"/>
              <a:t> de </a:t>
            </a:r>
            <a:r>
              <a:rPr lang="en-GB" dirty="0" err="1" smtClean="0"/>
              <a:t>reunión</a:t>
            </a:r>
            <a:r>
              <a:rPr lang="en-GB" dirty="0" smtClean="0"/>
              <a:t>” .A finales del </a:t>
            </a:r>
            <a:r>
              <a:rPr lang="en-GB" dirty="0" err="1" smtClean="0"/>
              <a:t>siglo</a:t>
            </a:r>
            <a:r>
              <a:rPr lang="en-GB" dirty="0" smtClean="0"/>
              <a:t> 18 Los </a:t>
            </a:r>
            <a:r>
              <a:rPr lang="en-GB" dirty="0" err="1" smtClean="0"/>
              <a:t>negros</a:t>
            </a:r>
            <a:r>
              <a:rPr lang="en-GB" dirty="0" smtClean="0"/>
              <a:t> </a:t>
            </a:r>
            <a:r>
              <a:rPr lang="en-GB" dirty="0" err="1" smtClean="0"/>
              <a:t>descendientes</a:t>
            </a:r>
            <a:r>
              <a:rPr lang="en-GB" dirty="0" smtClean="0"/>
              <a:t> de los </a:t>
            </a:r>
            <a:r>
              <a:rPr lang="en-GB" dirty="0" err="1" smtClean="0"/>
              <a:t>esclavos</a:t>
            </a:r>
            <a:r>
              <a:rPr lang="en-GB" dirty="0" smtClean="0"/>
              <a:t> se </a:t>
            </a:r>
            <a:r>
              <a:rPr lang="en-GB" dirty="0" err="1" smtClean="0"/>
              <a:t>reunieron</a:t>
            </a:r>
            <a:r>
              <a:rPr lang="en-GB" dirty="0" smtClean="0"/>
              <a:t> para </a:t>
            </a:r>
            <a:r>
              <a:rPr lang="en-GB" dirty="0" err="1" smtClean="0"/>
              <a:t>hacer</a:t>
            </a:r>
            <a:r>
              <a:rPr lang="en-GB" dirty="0" smtClean="0"/>
              <a:t> </a:t>
            </a:r>
            <a:r>
              <a:rPr lang="en-GB" dirty="0" err="1" smtClean="0"/>
              <a:t>música</a:t>
            </a:r>
            <a:r>
              <a:rPr lang="en-GB" dirty="0" smtClean="0"/>
              <a:t> y </a:t>
            </a:r>
            <a:r>
              <a:rPr lang="en-GB" dirty="0" err="1" smtClean="0"/>
              <a:t>bailar</a:t>
            </a:r>
            <a:r>
              <a:rPr lang="en-GB" dirty="0" smtClean="0"/>
              <a:t> </a:t>
            </a:r>
          </a:p>
          <a:p>
            <a:r>
              <a:rPr lang="en-GB" dirty="0" smtClean="0"/>
              <a:t>Buenos Aires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puerto</a:t>
            </a:r>
            <a:r>
              <a:rPr lang="en-GB" dirty="0" smtClean="0"/>
              <a:t> MUY </a:t>
            </a:r>
            <a:r>
              <a:rPr lang="en-GB" dirty="0" err="1" smtClean="0"/>
              <a:t>importante</a:t>
            </a:r>
            <a:r>
              <a:rPr lang="en-GB" dirty="0" smtClean="0"/>
              <a:t> , </a:t>
            </a:r>
            <a:r>
              <a:rPr lang="en-GB" dirty="0" err="1" smtClean="0"/>
              <a:t>entonces</a:t>
            </a:r>
            <a:r>
              <a:rPr lang="en-GB" dirty="0" smtClean="0"/>
              <a:t>  miles de </a:t>
            </a:r>
            <a:r>
              <a:rPr lang="en-GB" dirty="0" err="1" smtClean="0"/>
              <a:t>marineros</a:t>
            </a:r>
            <a:r>
              <a:rPr lang="en-GB" dirty="0" smtClean="0"/>
              <a:t> </a:t>
            </a:r>
            <a:r>
              <a:rPr lang="en-GB" dirty="0" err="1" smtClean="0"/>
              <a:t>visitaban</a:t>
            </a:r>
            <a:r>
              <a:rPr lang="en-GB" dirty="0" smtClean="0"/>
              <a:t> la ciudad de </a:t>
            </a:r>
            <a:r>
              <a:rPr lang="en-GB" dirty="0" err="1" smtClean="0"/>
              <a:t>todos</a:t>
            </a:r>
            <a:r>
              <a:rPr lang="en-GB" dirty="0" smtClean="0"/>
              <a:t> los </a:t>
            </a:r>
            <a:r>
              <a:rPr lang="en-GB" dirty="0" err="1" smtClean="0"/>
              <a:t>países</a:t>
            </a:r>
            <a:r>
              <a:rPr lang="en-GB" dirty="0" smtClean="0"/>
              <a:t> y </a:t>
            </a:r>
            <a:r>
              <a:rPr lang="en-GB" dirty="0" err="1" smtClean="0"/>
              <a:t>trajeron</a:t>
            </a:r>
            <a:r>
              <a:rPr lang="en-GB" dirty="0" smtClean="0"/>
              <a:t> sus </a:t>
            </a:r>
            <a:r>
              <a:rPr lang="en-GB" dirty="0" err="1" smtClean="0"/>
              <a:t>bailes</a:t>
            </a:r>
            <a:r>
              <a:rPr lang="en-GB" dirty="0" smtClean="0"/>
              <a:t> y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música</a:t>
            </a:r>
            <a:r>
              <a:rPr lang="en-GB" dirty="0" smtClean="0"/>
              <a:t>. Africa ,Cuba , </a:t>
            </a:r>
            <a:r>
              <a:rPr lang="en-GB" dirty="0" err="1" smtClean="0"/>
              <a:t>España</a:t>
            </a:r>
            <a:r>
              <a:rPr lang="en-GB" dirty="0" smtClean="0"/>
              <a:t> , Italia ,el Caribe entre </a:t>
            </a:r>
            <a:r>
              <a:rPr lang="en-GB" dirty="0" err="1" smtClean="0"/>
              <a:t>otros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Los </a:t>
            </a:r>
            <a:r>
              <a:rPr lang="en-GB" dirty="0" err="1" smtClean="0"/>
              <a:t>Instrumentos</a:t>
            </a:r>
            <a:r>
              <a:rPr lang="en-GB" dirty="0" smtClean="0"/>
              <a:t> </a:t>
            </a:r>
            <a:r>
              <a:rPr lang="en-GB" dirty="0" err="1" smtClean="0"/>
              <a:t>típicos</a:t>
            </a:r>
            <a:r>
              <a:rPr lang="en-GB" dirty="0" smtClean="0"/>
              <a:t> ¿</a:t>
            </a:r>
            <a:r>
              <a:rPr lang="en-GB" dirty="0" err="1" smtClean="0"/>
              <a:t>Cuáles</a:t>
            </a:r>
            <a:r>
              <a:rPr lang="en-GB" dirty="0" smtClean="0"/>
              <a:t> son 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0567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Los </a:t>
            </a:r>
            <a:r>
              <a:rPr lang="en-GB" dirty="0" err="1" smtClean="0"/>
              <a:t>instrumentos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tipicos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música</a:t>
            </a:r>
            <a:r>
              <a:rPr lang="en-GB" dirty="0" smtClean="0"/>
              <a:t> Tango </a:t>
            </a:r>
            <a:r>
              <a:rPr lang="en-GB" dirty="0" err="1" smtClean="0"/>
              <a:t>moderna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1.MUY </a:t>
            </a:r>
            <a:r>
              <a:rPr lang="en-GB" dirty="0" err="1" smtClean="0"/>
              <a:t>importante</a:t>
            </a:r>
            <a:r>
              <a:rPr lang="en-GB" dirty="0" smtClean="0"/>
              <a:t> : </a:t>
            </a:r>
            <a:r>
              <a:rPr lang="en-GB" b="1" dirty="0" smtClean="0"/>
              <a:t>el </a:t>
            </a:r>
            <a:r>
              <a:rPr lang="en-GB" b="1" dirty="0" err="1" smtClean="0"/>
              <a:t>bandoneón</a:t>
            </a:r>
            <a:r>
              <a:rPr lang="en-GB" dirty="0" smtClean="0"/>
              <a:t>(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triste , </a:t>
            </a:r>
            <a:r>
              <a:rPr lang="en-GB" dirty="0" err="1" smtClean="0"/>
              <a:t>nostálgico</a:t>
            </a:r>
            <a:r>
              <a:rPr lang="en-GB" dirty="0" smtClean="0"/>
              <a:t> , </a:t>
            </a:r>
            <a:r>
              <a:rPr lang="en-GB" dirty="0" err="1" smtClean="0"/>
              <a:t>hondo</a:t>
            </a:r>
            <a:r>
              <a:rPr lang="en-GB" dirty="0" smtClean="0"/>
              <a:t>)</a:t>
            </a:r>
            <a:r>
              <a:rPr lang="en-GB" dirty="0" err="1" smtClean="0"/>
              <a:t>Tambien</a:t>
            </a:r>
            <a:r>
              <a:rPr lang="en-GB" dirty="0" smtClean="0"/>
              <a:t> da </a:t>
            </a:r>
            <a:r>
              <a:rPr lang="en-GB" dirty="0" err="1" smtClean="0"/>
              <a:t>ritmo</a:t>
            </a:r>
            <a:r>
              <a:rPr lang="en-GB" dirty="0" smtClean="0"/>
              <a:t> sin </a:t>
            </a:r>
            <a:r>
              <a:rPr lang="en-GB" dirty="0" err="1" smtClean="0"/>
              <a:t>batería.MUY</a:t>
            </a:r>
            <a:r>
              <a:rPr lang="en-GB" dirty="0" smtClean="0"/>
              <a:t> </a:t>
            </a:r>
            <a:r>
              <a:rPr lang="en-GB" dirty="0" err="1" smtClean="0"/>
              <a:t>dificil</a:t>
            </a:r>
            <a:r>
              <a:rPr lang="en-GB" dirty="0" smtClean="0"/>
              <a:t> de </a:t>
            </a:r>
            <a:r>
              <a:rPr lang="en-GB" dirty="0" err="1" smtClean="0"/>
              <a:t>aprender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2.</a:t>
            </a:r>
            <a:r>
              <a:rPr lang="en-GB" b="1" dirty="0" smtClean="0"/>
              <a:t>El </a:t>
            </a:r>
            <a:r>
              <a:rPr lang="en-GB" b="1" dirty="0" err="1" smtClean="0"/>
              <a:t>violín</a:t>
            </a:r>
            <a:r>
              <a:rPr lang="en-GB" dirty="0" smtClean="0"/>
              <a:t> (</a:t>
            </a:r>
            <a:r>
              <a:rPr lang="en-GB" dirty="0" err="1" smtClean="0"/>
              <a:t>traido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los </a:t>
            </a:r>
            <a:r>
              <a:rPr lang="en-GB" dirty="0" err="1" smtClean="0"/>
              <a:t>inmigrantes</a:t>
            </a:r>
            <a:r>
              <a:rPr lang="en-GB" dirty="0" smtClean="0"/>
              <a:t> </a:t>
            </a:r>
            <a:r>
              <a:rPr lang="en-GB" dirty="0" err="1" smtClean="0"/>
              <a:t>Italianos</a:t>
            </a:r>
            <a:r>
              <a:rPr lang="en-GB" dirty="0" smtClean="0"/>
              <a:t>)</a:t>
            </a:r>
          </a:p>
          <a:p>
            <a:r>
              <a:rPr lang="en-GB" dirty="0" smtClean="0"/>
              <a:t>3.</a:t>
            </a:r>
            <a:r>
              <a:rPr lang="en-GB" b="1" dirty="0" smtClean="0"/>
              <a:t>El piano </a:t>
            </a:r>
            <a:r>
              <a:rPr lang="en-GB" dirty="0" smtClean="0"/>
              <a:t>(para los </a:t>
            </a:r>
            <a:r>
              <a:rPr lang="en-GB" dirty="0" err="1" smtClean="0"/>
              <a:t>salones</a:t>
            </a:r>
            <a:r>
              <a:rPr lang="en-GB" dirty="0" smtClean="0"/>
              <a:t> –da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coloracion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</a:t>
            </a:r>
            <a:r>
              <a:rPr lang="en-GB" dirty="0" err="1" smtClean="0"/>
              <a:t>penosa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la </a:t>
            </a:r>
            <a:r>
              <a:rPr lang="en-GB" dirty="0" err="1" smtClean="0"/>
              <a:t>guitarra</a:t>
            </a:r>
            <a:r>
              <a:rPr lang="en-GB" dirty="0" smtClean="0"/>
              <a:t>)</a:t>
            </a:r>
          </a:p>
          <a:p>
            <a:r>
              <a:rPr lang="en-GB" dirty="0" smtClean="0"/>
              <a:t>4.</a:t>
            </a:r>
            <a:r>
              <a:rPr lang="en-GB" b="1" dirty="0" smtClean="0"/>
              <a:t>El </a:t>
            </a:r>
            <a:r>
              <a:rPr lang="en-GB" b="1" dirty="0" err="1" smtClean="0"/>
              <a:t>contrabajo</a:t>
            </a:r>
            <a:r>
              <a:rPr lang="en-GB" b="1" dirty="0" smtClean="0"/>
              <a:t> </a:t>
            </a:r>
            <a:r>
              <a:rPr lang="en-GB" dirty="0" smtClean="0"/>
              <a:t>(para </a:t>
            </a:r>
            <a:r>
              <a:rPr lang="en-GB" dirty="0" err="1" smtClean="0"/>
              <a:t>dar</a:t>
            </a:r>
            <a:r>
              <a:rPr lang="en-GB" dirty="0" smtClean="0"/>
              <a:t> </a:t>
            </a:r>
            <a:r>
              <a:rPr lang="en-GB" dirty="0" err="1" smtClean="0"/>
              <a:t>ritmo</a:t>
            </a:r>
            <a:r>
              <a:rPr lang="en-GB" dirty="0" smtClean="0"/>
              <a:t>)</a:t>
            </a:r>
            <a:endParaRPr lang="en-GB" b="1" dirty="0" smtClean="0"/>
          </a:p>
          <a:p>
            <a:r>
              <a:rPr lang="en-GB" dirty="0" err="1" smtClean="0"/>
              <a:t>Otros</a:t>
            </a:r>
            <a:r>
              <a:rPr lang="en-GB" dirty="0" smtClean="0"/>
              <a:t> </a:t>
            </a:r>
            <a:r>
              <a:rPr lang="en-GB" dirty="0" err="1" smtClean="0"/>
              <a:t>instrumentos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se </a:t>
            </a:r>
            <a:r>
              <a:rPr lang="en-GB" dirty="0" err="1" smtClean="0"/>
              <a:t>tocaban</a:t>
            </a:r>
            <a:r>
              <a:rPr lang="en-GB" dirty="0" smtClean="0"/>
              <a:t> antes de los </a:t>
            </a:r>
            <a:r>
              <a:rPr lang="en-GB" dirty="0" err="1" smtClean="0"/>
              <a:t>años</a:t>
            </a:r>
            <a:r>
              <a:rPr lang="en-GB" dirty="0" smtClean="0"/>
              <a:t> 20 : La </a:t>
            </a:r>
            <a:r>
              <a:rPr lang="en-GB" dirty="0" err="1" smtClean="0"/>
              <a:t>flauta</a:t>
            </a:r>
            <a:r>
              <a:rPr lang="en-GB" dirty="0" smtClean="0"/>
              <a:t> ,la </a:t>
            </a:r>
            <a:r>
              <a:rPr lang="en-GB" dirty="0" err="1" smtClean="0"/>
              <a:t>guitarra</a:t>
            </a:r>
            <a:r>
              <a:rPr lang="en-GB" dirty="0" smtClean="0"/>
              <a:t> , la </a:t>
            </a:r>
            <a:r>
              <a:rPr lang="en-GB" dirty="0" err="1" smtClean="0"/>
              <a:t>guitarra</a:t>
            </a:r>
            <a:r>
              <a:rPr lang="en-GB" dirty="0" smtClean="0"/>
              <a:t> </a:t>
            </a:r>
            <a:r>
              <a:rPr lang="en-GB" dirty="0" err="1" smtClean="0"/>
              <a:t>elétrica,una</a:t>
            </a:r>
            <a:r>
              <a:rPr lang="en-GB" dirty="0" smtClean="0"/>
              <a:t> </a:t>
            </a:r>
            <a:r>
              <a:rPr lang="en-GB" dirty="0" err="1" smtClean="0"/>
              <a:t>batería</a:t>
            </a:r>
            <a:r>
              <a:rPr lang="en-GB" dirty="0" smtClean="0"/>
              <a:t> 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7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orquestra</a:t>
            </a:r>
            <a:r>
              <a:rPr lang="en-GB" dirty="0" smtClean="0"/>
              <a:t> de </a:t>
            </a:r>
            <a:r>
              <a:rPr lang="en-GB" dirty="0" err="1" smtClean="0"/>
              <a:t>musica</a:t>
            </a:r>
            <a:r>
              <a:rPr lang="en-GB" dirty="0" smtClean="0"/>
              <a:t> Tango </a:t>
            </a:r>
            <a:r>
              <a:rPr lang="en-GB" dirty="0" err="1" smtClean="0"/>
              <a:t>antigua</a:t>
            </a:r>
            <a:r>
              <a:rPr lang="en-GB" dirty="0" smtClean="0"/>
              <a:t>(</a:t>
            </a:r>
            <a:r>
              <a:rPr lang="en-GB" dirty="0" err="1" smtClean="0"/>
              <a:t>años</a:t>
            </a:r>
            <a:r>
              <a:rPr lang="en-GB" dirty="0" smtClean="0"/>
              <a:t> 40-50)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2068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www.youtube.com/watch?v=eWuG-0dkMRk</a:t>
            </a:r>
            <a:endParaRPr lang="en-GB" dirty="0" smtClean="0"/>
          </a:p>
          <a:p>
            <a:r>
              <a:rPr lang="en-GB" dirty="0" smtClean="0"/>
              <a:t>El Tango se </a:t>
            </a:r>
            <a:r>
              <a:rPr lang="en-GB" dirty="0" err="1" smtClean="0"/>
              <a:t>toca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calles</a:t>
            </a:r>
            <a:r>
              <a:rPr lang="en-GB" dirty="0" smtClean="0"/>
              <a:t> , </a:t>
            </a:r>
            <a:r>
              <a:rPr lang="en-GB" dirty="0" err="1" smtClean="0"/>
              <a:t>en</a:t>
            </a:r>
            <a:r>
              <a:rPr lang="en-GB" dirty="0" smtClean="0"/>
              <a:t> los </a:t>
            </a:r>
            <a:r>
              <a:rPr lang="en-GB" dirty="0" err="1" smtClean="0"/>
              <a:t>salones</a:t>
            </a:r>
            <a:r>
              <a:rPr lang="en-GB" dirty="0" smtClean="0"/>
              <a:t> o </a:t>
            </a:r>
            <a:r>
              <a:rPr lang="en-GB" dirty="0" err="1" smtClean="0"/>
              <a:t>en</a:t>
            </a:r>
            <a:r>
              <a:rPr lang="en-GB" dirty="0" smtClean="0"/>
              <a:t> los </a:t>
            </a:r>
            <a:r>
              <a:rPr lang="en-GB" dirty="0" err="1" smtClean="0"/>
              <a:t>teatros</a:t>
            </a:r>
            <a:r>
              <a:rPr lang="en-GB" dirty="0" smtClean="0"/>
              <a:t> mas </a:t>
            </a:r>
            <a:r>
              <a:rPr lang="en-GB" dirty="0" err="1" smtClean="0"/>
              <a:t>formales</a:t>
            </a:r>
            <a:r>
              <a:rPr lang="en-GB" dirty="0" smtClean="0"/>
              <a:t> de </a:t>
            </a:r>
            <a:r>
              <a:rPr lang="en-GB" dirty="0" err="1" smtClean="0"/>
              <a:t>musica</a:t>
            </a:r>
            <a:r>
              <a:rPr lang="en-GB" dirty="0" smtClean="0"/>
              <a:t> </a:t>
            </a:r>
            <a:r>
              <a:rPr lang="en-GB" dirty="0" err="1" smtClean="0"/>
              <a:t>clásica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Tabien</a:t>
            </a:r>
            <a:r>
              <a:rPr lang="en-GB" dirty="0" smtClean="0"/>
              <a:t> se </a:t>
            </a:r>
            <a:r>
              <a:rPr lang="en-GB" dirty="0" err="1" smtClean="0"/>
              <a:t>baila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calles</a:t>
            </a:r>
            <a:r>
              <a:rPr lang="en-GB" dirty="0" smtClean="0"/>
              <a:t> de Buenos Aires , </a:t>
            </a:r>
            <a:r>
              <a:rPr lang="en-GB" dirty="0" err="1" smtClean="0"/>
              <a:t>donde</a:t>
            </a:r>
            <a:r>
              <a:rPr lang="en-GB" dirty="0" smtClean="0"/>
              <a:t> </a:t>
            </a:r>
            <a:r>
              <a:rPr lang="en-GB" dirty="0" err="1" smtClean="0"/>
              <a:t>nació</a:t>
            </a:r>
            <a:r>
              <a:rPr lang="en-GB" dirty="0" smtClean="0"/>
              <a:t> ,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todo</a:t>
            </a:r>
            <a:r>
              <a:rPr lang="en-GB" smtClean="0"/>
              <a:t> para </a:t>
            </a:r>
            <a:r>
              <a:rPr lang="en-GB" dirty="0" smtClean="0"/>
              <a:t>los </a:t>
            </a:r>
            <a:r>
              <a:rPr lang="en-GB" dirty="0" err="1" smtClean="0"/>
              <a:t>turistas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barrio de La Boca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1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Bailando</a:t>
            </a:r>
            <a:r>
              <a:rPr lang="en-GB" dirty="0" smtClean="0"/>
              <a:t> Tango </a:t>
            </a:r>
            <a:r>
              <a:rPr lang="en-GB" dirty="0" err="1" smtClean="0"/>
              <a:t>en</a:t>
            </a:r>
            <a:r>
              <a:rPr lang="en-GB" dirty="0" smtClean="0"/>
              <a:t> Boca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91494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529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El Tango</vt:lpstr>
      <vt:lpstr>¿Qué es ?</vt:lpstr>
      <vt:lpstr>PowerPoint Presentation</vt:lpstr>
      <vt:lpstr>Como nació el tango ?</vt:lpstr>
      <vt:lpstr>Los Instrumentos típicos ¿Cuáles son ?</vt:lpstr>
      <vt:lpstr>Los instrumentos más tipicos en la música Tango moderna </vt:lpstr>
      <vt:lpstr>Una orquestra de musica Tango antigua(años 40-50)</vt:lpstr>
      <vt:lpstr> </vt:lpstr>
      <vt:lpstr>Bailando Tango en Boca </vt:lpstr>
      <vt:lpstr>De orígen humilde a fama mundial</vt:lpstr>
      <vt:lpstr>El Tango en los años 20 </vt:lpstr>
      <vt:lpstr>El Tango en Europa </vt:lpstr>
      <vt:lpstr>Músicos y cantantes tangueros)/ejemplos de tipos de Tango </vt:lpstr>
      <vt:lpstr>¿Quién es ?</vt:lpstr>
      <vt:lpstr>¿Quién es ?</vt:lpstr>
      <vt:lpstr>¿Quién es ?</vt:lpstr>
      <vt:lpstr>¿Quién es ?</vt:lpstr>
      <vt:lpstr>¿Quién es ?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Tango</dc:title>
  <dc:creator>setup-Software Setup Account</dc:creator>
  <cp:lastModifiedBy>setup-Software Setup Account</cp:lastModifiedBy>
  <cp:revision>20</cp:revision>
  <dcterms:created xsi:type="dcterms:W3CDTF">2017-03-27T21:36:00Z</dcterms:created>
  <dcterms:modified xsi:type="dcterms:W3CDTF">2017-04-03T17:11:45Z</dcterms:modified>
</cp:coreProperties>
</file>