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3" r:id="rId5"/>
    <p:sldId id="259" r:id="rId6"/>
    <p:sldId id="262" r:id="rId7"/>
    <p:sldId id="265" r:id="rId8"/>
    <p:sldId id="266" r:id="rId9"/>
    <p:sldId id="264" r:id="rId10"/>
    <p:sldId id="260" r:id="rId11"/>
    <p:sldId id="267" r:id="rId12"/>
    <p:sldId id="268" r:id="rId13"/>
    <p:sldId id="272" r:id="rId14"/>
    <p:sldId id="273" r:id="rId15"/>
    <p:sldId id="261" r:id="rId16"/>
    <p:sldId id="274" r:id="rId17"/>
    <p:sldId id="270" r:id="rId18"/>
    <p:sldId id="269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F66516B-2576-4B4D-BD85-DDFE8B71D426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AC68C5E-DD7A-48DC-909F-C3B79391D891}" type="slidenum">
              <a:rPr lang="es-MX" smtClean="0"/>
              <a:t>‹#›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mrgC1B-Aps" TargetMode="External"/><Relationship Id="rId2" Type="http://schemas.openxmlformats.org/officeDocument/2006/relationships/hyperlink" Target="http://www.youtube.com/watch?v=XuGbZuNpFf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8X3p5v8Hg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103124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008000"/>
                </a:solidFill>
                <a:latin typeface="Century Schoolbook" pitchFamily="18" charset="0"/>
              </a:rPr>
              <a:t>MÉXICO Y EL MEDIO AMBIENTE</a:t>
            </a:r>
            <a:endParaRPr lang="es-MX" sz="2800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Users\Ana\Pictures\rbo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952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a\Pictures\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709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a\Pictures\imagesCADJAIN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3" y="-1035496"/>
            <a:ext cx="1229289" cy="11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a\Pictures\recicla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03"/>
            <a:ext cx="2531542" cy="22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1493 0.827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5832648" cy="4075176"/>
          </a:xfrm>
        </p:spPr>
        <p:txBody>
          <a:bodyPr>
            <a:normAutofit fontScale="92500" lnSpcReduction="20000"/>
          </a:bodyPr>
          <a:lstStyle/>
          <a:p>
            <a:r>
              <a:rPr lang="es-MX" sz="2800" dirty="0" smtClean="0"/>
              <a:t>México tristemente</a:t>
            </a:r>
            <a:r>
              <a:rPr lang="es-MX" sz="2800" dirty="0" smtClean="0">
                <a:solidFill>
                  <a:srgbClr val="FFC000"/>
                </a:solidFill>
              </a:rPr>
              <a:t>, no recicla </a:t>
            </a:r>
            <a:r>
              <a:rPr lang="es-MX" sz="2800" dirty="0" smtClean="0"/>
              <a:t>la basura. </a:t>
            </a:r>
          </a:p>
          <a:p>
            <a:r>
              <a:rPr lang="es-MX" sz="2800" dirty="0" smtClean="0"/>
              <a:t>En las casas, sólo hay un contenedor de basura para todo: papel, vidrio, cartón, ropa, etc.</a:t>
            </a:r>
          </a:p>
          <a:p>
            <a:endParaRPr lang="es-MX" sz="2800" dirty="0"/>
          </a:p>
          <a:p>
            <a:endParaRPr lang="es-MX" sz="2800" dirty="0" smtClean="0"/>
          </a:p>
          <a:p>
            <a:endParaRPr lang="es-MX" sz="2800" dirty="0" smtClean="0"/>
          </a:p>
          <a:p>
            <a:r>
              <a:rPr lang="es-MX" sz="2800" dirty="0" smtClean="0"/>
              <a:t>Afortunadamente hay centros autónomos especiales de reciclaje de papel, vidrio, cartón y plásticos donde si uno quiere puede reciclar.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936104"/>
          </a:xfrm>
        </p:spPr>
        <p:txBody>
          <a:bodyPr>
            <a:noAutofit/>
          </a:bodyPr>
          <a:lstStyle/>
          <a:p>
            <a:r>
              <a:rPr lang="es-MX" sz="4800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LA BASURA</a:t>
            </a:r>
            <a:endParaRPr lang="es-MX" sz="4800" dirty="0">
              <a:ln>
                <a:solidFill>
                  <a:srgbClr val="00B0F0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4" name="Picture 6" descr="http://2.bp.blogspot.com/_4fV26AVmxqo/TE7Ske6YSlI/AAAAAAAAAQk/JSG8dWk5DOI/s1600/No+al+recicla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24" y="1412776"/>
            <a:ext cx="22662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QNrfsQq5jzjEXwPJzQV5e54gYBUpZlDI2SYaNq0a-l7oAQNB5oQzp_Nk_X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24" y="4077072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GlQX2kriVWs/Tl5TzPpLxJI/AAAAAAAABpE/UbmcsAPfeUs/s1600/basura%25281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012">
            <a:off x="280438" y="-84755"/>
            <a:ext cx="1563266" cy="178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00800" cy="1080120"/>
          </a:xfrm>
        </p:spPr>
        <p:txBody>
          <a:bodyPr>
            <a:noAutofit/>
          </a:bodyPr>
          <a:lstStyle/>
          <a:p>
            <a:r>
              <a:rPr lang="es-MX" sz="3600" dirty="0" smtClean="0">
                <a:ln>
                  <a:solidFill>
                    <a:srgbClr val="008000"/>
                  </a:solidFill>
                </a:ln>
                <a:solidFill>
                  <a:srgbClr val="7030A0"/>
                </a:solidFill>
              </a:rPr>
              <a:t>LA BASURA ES UN GRAN PROBLEMA EN MÉXICO</a:t>
            </a:r>
            <a:endParaRPr lang="es-MX" sz="3600" dirty="0">
              <a:ln>
                <a:solidFill>
                  <a:srgbClr val="008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1266" name="Picture 2" descr="http://www.ciudadcapital.com.mx/wp-content/uploads/2011/12/bas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" y="1484784"/>
            <a:ext cx="463244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-rubj5TgNklQ/TwwfLt4BfjI/AAAAAAAAXFQ/cBw_1bhWORQ/s1600/relleno-sanitario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2978"/>
            <a:ext cx="3970412" cy="49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5189054" y="5589240"/>
            <a:ext cx="3600400" cy="936104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2000" dirty="0" smtClean="0">
                <a:ln>
                  <a:solidFill>
                    <a:srgbClr val="008000"/>
                  </a:solidFill>
                </a:ln>
                <a:solidFill>
                  <a:srgbClr val="7030A0"/>
                </a:solidFill>
              </a:rPr>
              <a:t>Contenedores de basura ESTÁN CADA VEZ MÁS LLENOS</a:t>
            </a:r>
            <a:endParaRPr lang="es-MX" sz="2000" dirty="0">
              <a:ln>
                <a:solidFill>
                  <a:srgbClr val="008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584126" y="5589240"/>
            <a:ext cx="3775343" cy="936104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2000" dirty="0" smtClean="0">
                <a:ln>
                  <a:solidFill>
                    <a:srgbClr val="008000"/>
                  </a:solidFill>
                </a:ln>
                <a:solidFill>
                  <a:srgbClr val="7030A0"/>
                </a:solidFill>
              </a:rPr>
              <a:t>HAY MUCHA Basura en las calles</a:t>
            </a:r>
            <a:endParaRPr lang="es-MX" sz="2000" dirty="0">
              <a:ln>
                <a:solidFill>
                  <a:srgbClr val="00800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hazmeelchingadofavor.com/wp-content/uploads/2009/06/bas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89" y="881337"/>
            <a:ext cx="5148784" cy="57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215305" y="188640"/>
            <a:ext cx="8605167" cy="69269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3200" dirty="0" smtClean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</a:rPr>
              <a:t>¿Qué HACEMOS ANTE EL PROBLEMA?</a:t>
            </a:r>
            <a:endParaRPr lang="es-MX" sz="3200" dirty="0">
              <a:ln>
                <a:solidFill>
                  <a:srgbClr val="FF00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9 Marcador de texto"/>
          <p:cNvSpPr txBox="1">
            <a:spLocks/>
          </p:cNvSpPr>
          <p:nvPr/>
        </p:nvSpPr>
        <p:spPr>
          <a:xfrm>
            <a:off x="215305" y="1340768"/>
            <a:ext cx="3807984" cy="4680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s-MX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solidFill>
                  <a:srgbClr val="FFC000"/>
                </a:solidFill>
              </a:rPr>
              <a:t>EN FEBERO DE CADA AÑO SE HA LLEVA A CABO LA CAMPAÑA “LIMPIEMOS NUESTRO MEXICO” DONDE LOS MEXICANOS SE UNEN Y RECOGEN LA BASURA DE LAS CALLES, PARQUES Y CENTROS.</a:t>
            </a:r>
          </a:p>
          <a:p>
            <a:endParaRPr lang="es-MX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agenciainfomania.com/images/user/Image/Uruapan/16pepenad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6786" cy="68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4283968" y="332655"/>
            <a:ext cx="4135383" cy="823021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2800" dirty="0" smtClean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</a:rPr>
              <a:t>Pepenadores</a:t>
            </a:r>
            <a:endParaRPr lang="es-MX" sz="2800" dirty="0">
              <a:ln>
                <a:solidFill>
                  <a:srgbClr val="FF00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15"/>
          </p:nvPr>
        </p:nvSpPr>
        <p:spPr>
          <a:xfrm>
            <a:off x="5508104" y="1628800"/>
            <a:ext cx="3384376" cy="3888432"/>
          </a:xfrm>
        </p:spPr>
        <p:txBody>
          <a:bodyPr>
            <a:noAutofit/>
          </a:bodyPr>
          <a:lstStyle/>
          <a:p>
            <a:r>
              <a:rPr lang="es-MX" sz="2000" dirty="0" smtClean="0">
                <a:solidFill>
                  <a:srgbClr val="FFC000"/>
                </a:solidFill>
              </a:rPr>
              <a:t>SE LES CONOCE ASÍ A LA GENTE QUE RECOGE DE LA BASURA COSAS QUE AÚN PUEDEN SER ÚTILES PARA ELLOS, COMO ROPA, ZAPATOS Y MUEBLES.</a:t>
            </a:r>
          </a:p>
          <a:p>
            <a:r>
              <a:rPr lang="es-MX" sz="2000" dirty="0" smtClean="0">
                <a:solidFill>
                  <a:srgbClr val="FFC000"/>
                </a:solidFill>
              </a:rPr>
              <a:t>AYUDAN UN POCO A REDUCIR EL MONTO DE BASURA</a:t>
            </a:r>
            <a:r>
              <a:rPr lang="es-MX" sz="2400" dirty="0" smtClean="0">
                <a:solidFill>
                  <a:srgbClr val="FFC000"/>
                </a:solidFill>
              </a:rPr>
              <a:t>.</a:t>
            </a:r>
            <a:endParaRPr lang="es-MX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Título"/>
          <p:cNvSpPr txBox="1">
            <a:spLocks/>
          </p:cNvSpPr>
          <p:nvPr/>
        </p:nvSpPr>
        <p:spPr>
          <a:xfrm>
            <a:off x="234210" y="188639"/>
            <a:ext cx="8605167" cy="69269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4000" dirty="0" smtClean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</a:rPr>
              <a:t>EN LAS ESCUELAS</a:t>
            </a:r>
            <a:endParaRPr lang="es-MX" sz="4000" dirty="0">
              <a:ln>
                <a:solidFill>
                  <a:srgbClr val="FF00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9 Marcador de texto"/>
          <p:cNvSpPr txBox="1">
            <a:spLocks/>
          </p:cNvSpPr>
          <p:nvPr/>
        </p:nvSpPr>
        <p:spPr>
          <a:xfrm>
            <a:off x="215305" y="1340768"/>
            <a:ext cx="3807984" cy="525658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s-MX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solidFill>
                  <a:srgbClr val="92D050"/>
                </a:solidFill>
              </a:rPr>
              <a:t>ES OBLIGATORIO EN LA EDUCACION TENER ASIGNATURAS RELACIONADAS AL CUIDADO DEL MEDIO AMBIENTE.</a:t>
            </a:r>
          </a:p>
          <a:p>
            <a:endParaRPr lang="es-MX" sz="2400" dirty="0">
              <a:solidFill>
                <a:srgbClr val="92D050"/>
              </a:solidFill>
            </a:endParaRPr>
          </a:p>
          <a:p>
            <a:r>
              <a:rPr lang="es-MX" sz="2400" dirty="0" smtClean="0">
                <a:solidFill>
                  <a:srgbClr val="92D050"/>
                </a:solidFill>
              </a:rPr>
              <a:t>TAMBIEN DE ÉSTAS MATERIAS SE HACEN EXPOSICIONES DE DISEÑOS HECHOS CON BASURA O COSAS RECICLABLES.</a:t>
            </a:r>
          </a:p>
          <a:p>
            <a:endParaRPr lang="es-MX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3.bp.blogspot.com/__-qBchF0svI/ShwtFr-WSSI/AAAAAAAAAI4/eQdpmVNFtGw/s400/libro+medio+amb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2007121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yalosabes.com/images/bijouterie-con-tap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259080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sdemoda.com/wp-content/uploads/2008/01/bolso-reciclado-color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5" y="3745508"/>
            <a:ext cx="2153816" cy="26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152128"/>
          </a:xfrm>
        </p:spPr>
        <p:txBody>
          <a:bodyPr>
            <a:noAutofit/>
          </a:bodyPr>
          <a:lstStyle/>
          <a:p>
            <a:r>
              <a:rPr lang="es-MX" sz="24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ENERGÍA: EN MEXICO LA GRAN MAYORIA DE LA GENTE NO TIENE</a:t>
            </a:r>
            <a:endParaRPr lang="es-MX" sz="1000" dirty="0"/>
          </a:p>
        </p:txBody>
      </p:sp>
      <p:pic>
        <p:nvPicPr>
          <p:cNvPr id="3074" name="Picture 2" descr="http://www.lavaplatos.us/limpieza/images/stories/fotos/lavaplatos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9" y="1556792"/>
            <a:ext cx="2381250" cy="19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omparestoreprices.co.uk/images/di/dimplex-2kw-eco-oil-free-column-he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 rot="5400000">
            <a:off x="5724922" y="825291"/>
            <a:ext cx="584447" cy="46327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2" name="Picture 10" descr="http://www.asia.ru/images/target/photo/51076698/1_8L_Electric_Ke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51" y="1868350"/>
            <a:ext cx="2234383" cy="22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mo--limpiar.com/wp-content/uploads/2010/04/tostadora-philips-1200-watio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4960"/>
            <a:ext cx="2504765" cy="19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43099" y="3651215"/>
            <a:ext cx="2201218" cy="473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LAVAPLATOS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24349" y="6072363"/>
            <a:ext cx="2201218" cy="473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TOSTADOR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815927" y="4571916"/>
            <a:ext cx="2432857" cy="473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CALEFACCION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455916" y="4334960"/>
            <a:ext cx="2201218" cy="473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TETERA</a:t>
            </a:r>
            <a:endParaRPr lang="es-MX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251520" y="1556792"/>
            <a:ext cx="8424936" cy="4581136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FFFF00"/>
                </a:solidFill>
              </a:rPr>
              <a:t>ES UN PROBLEMA, SIN EMBARGO, NO ES EL MÁS IMPORTANTE YA QUE LA GENTE NO CONSUME MUCHA ELECTRICIDAD DEBIDO A QUE ES MUY CARO PAGAR POR ELLA.</a:t>
            </a:r>
          </a:p>
          <a:p>
            <a:endParaRPr lang="es-MX" sz="2400" b="1" dirty="0"/>
          </a:p>
          <a:p>
            <a:r>
              <a:rPr lang="es-MX" sz="2400" b="1" dirty="0" smtClean="0">
                <a:solidFill>
                  <a:srgbClr val="92D050"/>
                </a:solidFill>
              </a:rPr>
              <a:t>SIN EMBARGO, LA TELEVISIÓN MOTIVA A SEGUIR CUIDANDOLA A TRAVÉS DE COMERCIALES</a:t>
            </a:r>
            <a:r>
              <a:rPr lang="es-MX" sz="2400" b="1" dirty="0" smtClean="0"/>
              <a:t>.</a:t>
            </a:r>
          </a:p>
          <a:p>
            <a:endParaRPr lang="es-MX" sz="2400" b="1" dirty="0" smtClean="0"/>
          </a:p>
          <a:p>
            <a:r>
              <a:rPr lang="es-MX" sz="2400" b="1" dirty="0" smtClean="0">
                <a:solidFill>
                  <a:srgbClr val="00B0F0"/>
                </a:solidFill>
              </a:rPr>
              <a:t>DE IGUAL MANERA, HAY UNA CAMPAÑA A NIVEL MUNDIAL, EN LA CUAL CADA 26 DE MARZO SE APAGA LA LUZ POR UNA HR EN TODO EL PAIS PARA AYUDAR A REDUCIR EL CALENTAMIENTO GLOBAL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017840" cy="76768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002060"/>
                </a:solidFill>
              </a:rPr>
              <a:t>LA ENERGÍA EN MÉXICO</a:t>
            </a:r>
            <a:endParaRPr lang="es-MX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 descr="http://www.co.electricaribe.unionfenosa.com/Portals/1/2009/NotasPortada/Oct/aviso-tips-final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59"/>
            <a:ext cx="9251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6233864" cy="1157496"/>
          </a:xfrm>
        </p:spPr>
        <p:txBody>
          <a:bodyPr>
            <a:noAutofit/>
          </a:bodyPr>
          <a:lstStyle/>
          <a:p>
            <a:r>
              <a:rPr lang="es-MX" sz="36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26 de marzo día de  apagar la luz</a:t>
            </a:r>
            <a:endParaRPr lang="es-MX" sz="3600" dirty="0">
              <a:ln>
                <a:solidFill>
                  <a:srgbClr val="00B0F0"/>
                </a:solidFill>
              </a:ln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4338" name="Picture 2" descr="http://www.planetaazul.com.mx/site/wp-content/uploads/2012/02/La-Hora-del-Planeta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0" y="1196752"/>
            <a:ext cx="934375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29600" cy="4075176"/>
          </a:xfrm>
        </p:spPr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</a:rPr>
              <a:t>EL GRAN DOLOR DE CABEZA DE MÉXICO, LA CONTAMINACIÓN ES DE LOS MAS GRANDES Y SERIOS PROBLEMAS QUE ENFRENTA MÉXICO EN CUANTO AL MEDIO AMBIENTE SE TRATA.</a:t>
            </a:r>
            <a:endParaRPr lang="es-MX" b="1" dirty="0">
              <a:solidFill>
                <a:srgbClr val="FFFF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84776" cy="1127720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rgbClr val="00B0F0"/>
                </a:solidFill>
              </a:rPr>
              <a:t>LA CONTAMINACIÓN</a:t>
            </a:r>
            <a:endParaRPr lang="es-MX" sz="44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seresponsable.com/sitio/wp-content/uploads/2009/05/contaminaci9n-df.jpg?w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7417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559675" cy="846137"/>
          </a:xfrm>
        </p:spPr>
        <p:txBody>
          <a:bodyPr>
            <a:noAutofit/>
          </a:bodyPr>
          <a:lstStyle/>
          <a:p>
            <a:r>
              <a:rPr lang="es-MX" sz="280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RECURSOS NATURALES: EL AGUA</a:t>
            </a:r>
            <a:endParaRPr lang="es-MX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079" name="Picture 7" descr="http://www.vivemexicoofertas.org/_lib/img/images/riviera_m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83568" y="174251"/>
            <a:ext cx="7560840" cy="845056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280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RECURSOS NATURALES: EL AGUA</a:t>
            </a:r>
            <a:endParaRPr lang="es-MX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3538736" cy="4683224"/>
          </a:xfrm>
        </p:spPr>
        <p:txBody>
          <a:bodyPr/>
          <a:lstStyle/>
          <a:p>
            <a:pPr algn="l"/>
            <a:r>
              <a:rPr lang="es-MX" dirty="0" smtClean="0"/>
              <a:t>SE ENCUENTRA ENTRE LAS 20 CUIDADES DEL MUNDO MÁS CONTAMINADAS.</a:t>
            </a:r>
          </a:p>
          <a:p>
            <a:pPr algn="l"/>
            <a:endParaRPr lang="es-MX" dirty="0" smtClean="0"/>
          </a:p>
          <a:p>
            <a:pPr algn="l"/>
            <a:r>
              <a:rPr lang="es-MX" dirty="0" smtClean="0"/>
              <a:t>DEBIDO A LAS FÁBRICAS E INDUSTRIAS.</a:t>
            </a:r>
          </a:p>
          <a:p>
            <a:pPr algn="l"/>
            <a:endParaRPr lang="es-MX" dirty="0" smtClean="0"/>
          </a:p>
          <a:p>
            <a:pPr algn="l"/>
            <a:r>
              <a:rPr lang="es-MX" dirty="0" smtClean="0"/>
              <a:t>LA GRAN POBLACION</a:t>
            </a:r>
          </a:p>
          <a:p>
            <a:pPr algn="l"/>
            <a:endParaRPr lang="es-MX" dirty="0" smtClean="0"/>
          </a:p>
          <a:p>
            <a:pPr algn="l"/>
            <a:r>
              <a:rPr lang="es-MX" dirty="0" smtClean="0"/>
              <a:t>EL USO CONTINUO DE LOS MEDIOS DE TRANSPORTE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5945832" cy="911696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008000"/>
                </a:solidFill>
              </a:rPr>
              <a:t>LA CIUDAD DE MÉXICO</a:t>
            </a:r>
            <a:endParaRPr lang="es-MX" sz="2800" dirty="0">
              <a:solidFill>
                <a:srgbClr val="008000"/>
              </a:solidFill>
            </a:endParaRPr>
          </a:p>
        </p:txBody>
      </p:sp>
      <p:pic>
        <p:nvPicPr>
          <p:cNvPr id="5122" name="Picture 2" descr="http://www.eluniversal.com.mx/img/2008/11/Soc/contaminacionn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32048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anguardia.com.mx/XStatic/vanguardia/images/espanol/trafico_df_020309.carros-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828306" cy="249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4042792" cy="4611216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00B0F0"/>
                </a:solidFill>
              </a:rPr>
              <a:t>SE HA IMPLEMENTADO EL “HOY NO CIRCULA”, ES DECIR, DE ACUERDO A LA TERMINACIÓN DE LA PLACA DEL COCHE (NUMERO O COLOR) ESE DIA NO DEBE CIRCULAR EL COCHE O TENDRA UNA MULTA.</a:t>
            </a:r>
            <a:endParaRPr lang="es-MX" sz="2800" b="1" dirty="0">
              <a:solidFill>
                <a:srgbClr val="00B0F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4158"/>
            <a:ext cx="4114800" cy="70104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002060"/>
                </a:solidFill>
              </a:rPr>
              <a:t>MEDIDAS </a:t>
            </a:r>
            <a:endParaRPr lang="es-MX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expresionmx.com/wp-content/uploads/2009/12/hoy_no_cir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59" y="116632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roauto.com.mx/Images/hoy_no_circula_sabat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501584" cy="32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r>
              <a:rPr lang="es-MX" sz="2400" dirty="0" smtClean="0">
                <a:solidFill>
                  <a:srgbClr val="FFFF00"/>
                </a:solidFill>
              </a:rPr>
              <a:t>VIDEOS RELACIONADOS:</a:t>
            </a:r>
          </a:p>
          <a:p>
            <a:endParaRPr lang="es-MX" sz="2400" dirty="0" smtClean="0"/>
          </a:p>
          <a:p>
            <a:pPr marL="457200" indent="-457200">
              <a:buAutoNum type="arabicPeriod"/>
            </a:pPr>
            <a:r>
              <a:rPr lang="es-MX" sz="2400" dirty="0" smtClean="0"/>
              <a:t>COMERCIAL DEL AGUA</a:t>
            </a:r>
          </a:p>
          <a:p>
            <a:pPr marL="457200" indent="-457200">
              <a:buAutoNum type="arabicPeriod"/>
            </a:pPr>
            <a:r>
              <a:rPr lang="es-MX" sz="2400" dirty="0">
                <a:hlinkClick r:id="rId2"/>
              </a:rPr>
              <a:t>http://</a:t>
            </a:r>
            <a:r>
              <a:rPr lang="es-MX" sz="2400" dirty="0" smtClean="0">
                <a:hlinkClick r:id="rId2"/>
              </a:rPr>
              <a:t>www.youtube.com/watch?v=XuGbZuNpFfE</a:t>
            </a:r>
            <a:endParaRPr lang="es-MX" sz="2400" dirty="0" smtClean="0"/>
          </a:p>
          <a:p>
            <a:pPr marL="457200" indent="-457200">
              <a:buAutoNum type="arabicPeriod"/>
            </a:pPr>
            <a:r>
              <a:rPr lang="es-MX" sz="2400" dirty="0" smtClean="0"/>
              <a:t>COMERCIAL LIMPIEMOS MEXICO (BASURA)</a:t>
            </a:r>
          </a:p>
          <a:p>
            <a:pPr marL="457200" indent="-457200">
              <a:buAutoNum type="arabicPeriod"/>
            </a:pPr>
            <a:r>
              <a:rPr lang="es-MX" sz="2400" dirty="0">
                <a:hlinkClick r:id="rId3"/>
              </a:rPr>
              <a:t>http://</a:t>
            </a:r>
            <a:r>
              <a:rPr lang="es-MX" sz="2400" dirty="0" smtClean="0">
                <a:hlinkClick r:id="rId3"/>
              </a:rPr>
              <a:t>www.youtube.com/watch?v=fmrgC1B-Aps</a:t>
            </a:r>
            <a:endParaRPr lang="es-MX" sz="2400" dirty="0" smtClean="0"/>
          </a:p>
          <a:p>
            <a:pPr marL="457200" indent="-457200">
              <a:buAutoNum type="arabicPeriod"/>
            </a:pPr>
            <a:r>
              <a:rPr lang="es-MX" sz="2400" dirty="0" smtClean="0"/>
              <a:t>COMERCIAL LA HORA DEL PLANETA (ENERGIA)</a:t>
            </a:r>
          </a:p>
          <a:p>
            <a:pPr marL="457200" indent="-457200">
              <a:buAutoNum type="arabicPeriod"/>
            </a:pPr>
            <a:r>
              <a:rPr lang="es-MX" sz="2400" dirty="0">
                <a:hlinkClick r:id="rId4"/>
              </a:rPr>
              <a:t>http://</a:t>
            </a:r>
            <a:r>
              <a:rPr lang="es-MX" sz="2400" dirty="0" smtClean="0">
                <a:hlinkClick r:id="rId4"/>
              </a:rPr>
              <a:t>www.youtube.com/watch?v=C8X3p5v8Hgo</a:t>
            </a:r>
            <a:endParaRPr lang="es-MX" sz="2400" dirty="0" smtClean="0"/>
          </a:p>
          <a:p>
            <a:pPr marL="457200" indent="-457200">
              <a:buAutoNum type="arabicPeriod"/>
            </a:pPr>
            <a:endParaRPr lang="es-MX" dirty="0" smtClean="0"/>
          </a:p>
          <a:p>
            <a:pPr marL="457200" indent="-4572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00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ondos10.net/wp-content/uploads/2009/09/playas-cancun-vuelos-baratos-con-encanto-escapada-de-fin-de-se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" y="18621"/>
            <a:ext cx="9144000" cy="68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74927" y="5157192"/>
            <a:ext cx="7560840" cy="1133088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320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MÉXICO CUENTA CON MUCHAS HERMOSAS PLAYAS</a:t>
            </a:r>
            <a:endParaRPr lang="es-MX" sz="3200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zFctJL5i5dE/TTQjawQLhLI/AAAAAAAAAHU/bIFs5naZV3M/s1600/rivie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"/>
            <a:ext cx="9144000" cy="68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a.akamaihd.net/hphotos-ak-ash4/424443_338296496206448_54487770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46" y="1095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a.akamaihd.net/hphotos-ak-ash4/416961_3102148186215_1039507123_3099799_843160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" y="0"/>
            <a:ext cx="92515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251520" y="620931"/>
            <a:ext cx="4392488" cy="5904900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b="1" dirty="0" smtClean="0"/>
              <a:t>104 de los 653 mantos acuíferos de agua dulce están sobre explotados, debido a la sobrepoblación</a:t>
            </a:r>
            <a:r>
              <a:rPr lang="es-MX" dirty="0" smtClean="0"/>
              <a:t>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b="1" dirty="0" smtClean="0"/>
              <a:t>Otros han sido contaminados con basura, desechos químicos, derrames de petróleo.</a:t>
            </a:r>
          </a:p>
          <a:p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114800" cy="70104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SIN EMBARGO….</a:t>
            </a:r>
            <a:endParaRPr lang="es-MX" sz="32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194" name="Picture 2" descr="La sobreexplotación de los mantos acuíferos de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9127"/>
            <a:ext cx="388843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eporteciencianl.com/wp-content/uploads/2011/03/sobrepobl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592288" cy="13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lblogverde.com/wp-content/uploads/2009/07/contaminaciondelagu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5013176"/>
            <a:ext cx="39657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nlaescuelademabel.com/wp-content/2009/03/dia-mundial-del-agua-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651"/>
            <a:ext cx="50040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2.bp.blogspot.com/-T1H4fDXLTM4/TYHvMlD0QEI/AAAAAAAAAA0/coiH-q4b6OI/s1600/radiot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-675456"/>
            <a:ext cx="4429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248599" y="595880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40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carteles</a:t>
            </a:r>
            <a:endParaRPr lang="es-MX" sz="4000" dirty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764596" y="576068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40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anuncios</a:t>
            </a:r>
            <a:endParaRPr lang="es-MX" sz="4000" dirty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701040"/>
          </a:xfrm>
        </p:spPr>
        <p:txBody>
          <a:bodyPr>
            <a:noAutofit/>
          </a:bodyPr>
          <a:lstStyle/>
          <a:p>
            <a:r>
              <a:rPr lang="es-MX" sz="24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SOLUCIONES: ¿Qué se está haciendo en </a:t>
            </a:r>
            <a:r>
              <a:rPr lang="es-MX" sz="2400" dirty="0" err="1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méxico</a:t>
            </a:r>
            <a:r>
              <a:rPr lang="es-MX" sz="24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s-MX" sz="2400" dirty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elporvenir.com.mx/upload/foto/38/2/6/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96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2.gstatic.com/images?q=tbn:ANd9GcQZRTI4RnSPdcY5EmgnaVQCzZxsxBJ9Mz99AQ1RYJvTBhifjdJpNP9a3Iru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816"/>
            <a:ext cx="4608512" cy="48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248599" y="595880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40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Campaña escolar</a:t>
            </a:r>
            <a:endParaRPr lang="es-MX" sz="4000" dirty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788024" y="6024074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40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El gobierno: aguas residuales</a:t>
            </a:r>
            <a:endParaRPr lang="es-MX" sz="4000" dirty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348</TotalTime>
  <Words>506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BlackTie</vt:lpstr>
      <vt:lpstr>MÉXICO Y EL MEDIO AMBIENTE</vt:lpstr>
      <vt:lpstr>RECURSOS NATURALES: EL AGUA</vt:lpstr>
      <vt:lpstr>PowerPoint Presentation</vt:lpstr>
      <vt:lpstr>PowerPoint Presentation</vt:lpstr>
      <vt:lpstr>PowerPoint Presentation</vt:lpstr>
      <vt:lpstr>PowerPoint Presentation</vt:lpstr>
      <vt:lpstr>SIN EMBARGO….</vt:lpstr>
      <vt:lpstr>PowerPoint Presentation</vt:lpstr>
      <vt:lpstr>SOLUCIONES: ¿Qué se está haciendo en méxico?</vt:lpstr>
      <vt:lpstr>LA BASURA</vt:lpstr>
      <vt:lpstr>LA BASURA ES UN GRAN PROBLEMA EN MÉXICO</vt:lpstr>
      <vt:lpstr>PowerPoint Presentation</vt:lpstr>
      <vt:lpstr>PowerPoint Presentation</vt:lpstr>
      <vt:lpstr>PowerPoint Presentation</vt:lpstr>
      <vt:lpstr>ENERGÍA: EN MEXICO LA GRAN MAYORIA DE LA GENTE NO TIENE</vt:lpstr>
      <vt:lpstr>LA ENERGÍA EN MÉXICO</vt:lpstr>
      <vt:lpstr>PowerPoint Presentation</vt:lpstr>
      <vt:lpstr>26 de marzo día de  apagar la luz</vt:lpstr>
      <vt:lpstr>LA CONTAMINACIÓN</vt:lpstr>
      <vt:lpstr>LA CIUDAD DE MÉXICO</vt:lpstr>
      <vt:lpstr>MEDIDAS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setup-Software Setup Account</cp:lastModifiedBy>
  <cp:revision>21</cp:revision>
  <dcterms:created xsi:type="dcterms:W3CDTF">2012-03-14T20:20:10Z</dcterms:created>
  <dcterms:modified xsi:type="dcterms:W3CDTF">2014-03-27T22:04:43Z</dcterms:modified>
</cp:coreProperties>
</file>