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6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6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5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46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21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5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5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7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6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CBF0-BB69-4E00-9E99-4A6341634CF9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896A-038C-4F31-8808-F3A4DCDF1A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19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44624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err="1" smtClean="0"/>
              <a:t>Problemas</a:t>
            </a:r>
            <a:r>
              <a:rPr lang="en-GB" sz="3600" u="sng" dirty="0" smtClean="0"/>
              <a:t> y </a:t>
            </a:r>
            <a:r>
              <a:rPr lang="en-GB" sz="3600" u="sng" dirty="0" err="1" smtClean="0"/>
              <a:t>Consejos</a:t>
            </a:r>
            <a:endParaRPr lang="en-GB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35087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Escribe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lista</a:t>
            </a:r>
            <a:r>
              <a:rPr lang="en-GB" dirty="0" smtClean="0"/>
              <a:t> 10 </a:t>
            </a:r>
            <a:r>
              <a:rPr lang="en-GB" dirty="0" err="1" smtClean="0"/>
              <a:t>preocupaciones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1a persona (</a:t>
            </a:r>
            <a:r>
              <a:rPr lang="en-GB" dirty="0" err="1" smtClean="0"/>
              <a:t>yo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1434108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0. 	Me </a:t>
            </a:r>
            <a:r>
              <a:rPr lang="en-GB" dirty="0" err="1" smtClean="0"/>
              <a:t>acuesto</a:t>
            </a:r>
            <a:r>
              <a:rPr lang="en-GB" dirty="0" smtClean="0"/>
              <a:t> </a:t>
            </a:r>
            <a:r>
              <a:rPr lang="en-GB" dirty="0" err="1" smtClean="0"/>
              <a:t>muy</a:t>
            </a:r>
            <a:r>
              <a:rPr lang="en-GB" dirty="0" smtClean="0"/>
              <a:t> </a:t>
            </a:r>
            <a:r>
              <a:rPr lang="en-GB" dirty="0" err="1" smtClean="0"/>
              <a:t>tarde</a:t>
            </a:r>
            <a:r>
              <a:rPr lang="en-GB" dirty="0" smtClean="0"/>
              <a:t> </a:t>
            </a:r>
            <a:r>
              <a:rPr lang="en-GB" dirty="0" err="1" smtClean="0"/>
              <a:t>todos</a:t>
            </a:r>
            <a:r>
              <a:rPr lang="en-GB" dirty="0" smtClean="0"/>
              <a:t> </a:t>
            </a:r>
            <a:r>
              <a:rPr lang="en-GB" dirty="0" err="1" smtClean="0"/>
              <a:t>los</a:t>
            </a:r>
            <a:r>
              <a:rPr lang="en-GB" dirty="0" smtClean="0"/>
              <a:t> </a:t>
            </a:r>
            <a:r>
              <a:rPr lang="en-GB" dirty="0" err="1" smtClean="0"/>
              <a:t>días</a:t>
            </a:r>
            <a:r>
              <a:rPr lang="en-GB" dirty="0" smtClean="0"/>
              <a:t> </a:t>
            </a:r>
            <a:r>
              <a:rPr lang="en-GB" dirty="0" err="1" smtClean="0"/>
              <a:t>porque</a:t>
            </a:r>
            <a:r>
              <a:rPr lang="en-GB" dirty="0" smtClean="0"/>
              <a:t> 	</a:t>
            </a:r>
            <a:r>
              <a:rPr lang="en-GB" dirty="0" err="1" smtClean="0"/>
              <a:t>juego</a:t>
            </a:r>
            <a:r>
              <a:rPr lang="en-GB" dirty="0" smtClean="0"/>
              <a:t> al Candy Crush sin </a:t>
            </a:r>
            <a:r>
              <a:rPr lang="en-GB" dirty="0" err="1" smtClean="0"/>
              <a:t>parar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1. 	…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275562" y="1325081"/>
            <a:ext cx="1872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IDEAS</a:t>
            </a:r>
            <a:r>
              <a:rPr lang="en-GB" dirty="0" smtClean="0"/>
              <a:t>:</a:t>
            </a:r>
          </a:p>
          <a:p>
            <a:pPr algn="ctr"/>
            <a:r>
              <a:rPr lang="en-GB" dirty="0" err="1" smtClean="0"/>
              <a:t>apariencia</a:t>
            </a:r>
            <a:endParaRPr lang="en-GB" dirty="0" smtClean="0"/>
          </a:p>
          <a:p>
            <a:pPr algn="ctr"/>
            <a:r>
              <a:rPr lang="en-GB" dirty="0" err="1" smtClean="0"/>
              <a:t>fumar</a:t>
            </a:r>
            <a:endParaRPr lang="en-GB" dirty="0" smtClean="0"/>
          </a:p>
          <a:p>
            <a:pPr algn="ctr"/>
            <a:r>
              <a:rPr lang="en-GB" dirty="0" err="1" smtClean="0"/>
              <a:t>drogas</a:t>
            </a:r>
            <a:endParaRPr lang="en-GB" dirty="0" smtClean="0"/>
          </a:p>
          <a:p>
            <a:pPr algn="ctr"/>
            <a:r>
              <a:rPr lang="en-GB" dirty="0" smtClean="0"/>
              <a:t>alcohol</a:t>
            </a:r>
          </a:p>
          <a:p>
            <a:pPr algn="ctr"/>
            <a:r>
              <a:rPr lang="en-GB" dirty="0" err="1" smtClean="0"/>
              <a:t>videojuegos</a:t>
            </a:r>
            <a:endParaRPr lang="en-GB" dirty="0" smtClean="0"/>
          </a:p>
          <a:p>
            <a:pPr algn="ctr"/>
            <a:r>
              <a:rPr lang="en-GB" dirty="0" err="1" smtClean="0"/>
              <a:t>ordenador</a:t>
            </a:r>
            <a:endParaRPr lang="en-GB" dirty="0" smtClean="0"/>
          </a:p>
          <a:p>
            <a:pPr algn="ctr"/>
            <a:r>
              <a:rPr lang="en-GB" dirty="0"/>
              <a:t>c</a:t>
            </a:r>
            <a:r>
              <a:rPr lang="en-GB" dirty="0" smtClean="0"/>
              <a:t>omida</a:t>
            </a:r>
          </a:p>
          <a:p>
            <a:pPr algn="ctr"/>
            <a:r>
              <a:rPr lang="en-GB" dirty="0" smtClean="0"/>
              <a:t>peso</a:t>
            </a:r>
          </a:p>
          <a:p>
            <a:pPr algn="ctr"/>
            <a:r>
              <a:rPr lang="en-GB" dirty="0" err="1" smtClean="0"/>
              <a:t>deporte</a:t>
            </a:r>
            <a:endParaRPr lang="en-GB" dirty="0" smtClean="0"/>
          </a:p>
          <a:p>
            <a:pPr algn="ctr"/>
            <a:r>
              <a:rPr lang="en-GB" dirty="0" err="1" smtClean="0"/>
              <a:t>dormir</a:t>
            </a:r>
            <a:endParaRPr lang="en-GB" dirty="0" smtClean="0"/>
          </a:p>
          <a:p>
            <a:pPr algn="ctr"/>
            <a:r>
              <a:rPr lang="en-GB" dirty="0" err="1" smtClean="0"/>
              <a:t>beber</a:t>
            </a:r>
            <a:endParaRPr lang="en-GB" dirty="0" smtClean="0"/>
          </a:p>
          <a:p>
            <a:pPr algn="ctr"/>
            <a:r>
              <a:rPr lang="en-GB" dirty="0" err="1" smtClean="0"/>
              <a:t>dieta</a:t>
            </a:r>
            <a:endParaRPr lang="en-GB" dirty="0" smtClean="0"/>
          </a:p>
          <a:p>
            <a:pPr algn="ctr"/>
            <a:r>
              <a:rPr lang="en-GB" dirty="0" err="1" smtClean="0"/>
              <a:t>estrés</a:t>
            </a:r>
            <a:endParaRPr lang="en-GB" dirty="0" smtClean="0"/>
          </a:p>
          <a:p>
            <a:pPr algn="ctr"/>
            <a:r>
              <a:rPr lang="en-GB" dirty="0" smtClean="0"/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48264" y="116632"/>
            <a:ext cx="201622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You need to copy this into your yellow book, including ideas!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3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dcterms:created xsi:type="dcterms:W3CDTF">2016-02-01T14:15:28Z</dcterms:created>
  <dcterms:modified xsi:type="dcterms:W3CDTF">2016-02-01T14:15:54Z</dcterms:modified>
</cp:coreProperties>
</file>