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lt@bws.wilts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8925"/>
            <a:ext cx="8229600" cy="1143000"/>
          </a:xfrm>
        </p:spPr>
        <p:txBody>
          <a:bodyPr/>
          <a:lstStyle/>
          <a:p>
            <a:r>
              <a:rPr lang="en-GB" u="sng" dirty="0" err="1" smtClean="0"/>
              <a:t>Presentación</a:t>
            </a:r>
            <a:r>
              <a:rPr lang="en-GB" u="sng" dirty="0" smtClean="0"/>
              <a:t>: </a:t>
            </a:r>
            <a:r>
              <a:rPr lang="en-GB" u="sng" dirty="0"/>
              <a:t>¡</a:t>
            </a:r>
            <a:r>
              <a:rPr lang="en-GB" u="sng" dirty="0" smtClean="0"/>
              <a:t>Cambia </a:t>
            </a:r>
            <a:r>
              <a:rPr lang="en-GB" u="sng" dirty="0" err="1" smtClean="0"/>
              <a:t>tu</a:t>
            </a:r>
            <a:r>
              <a:rPr lang="en-GB" u="sng" dirty="0" smtClean="0"/>
              <a:t> ciudad!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52500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sz="2400" dirty="0" err="1" smtClean="0"/>
              <a:t>Parejas</a:t>
            </a:r>
            <a:endParaRPr lang="en-GB" sz="2400" dirty="0" smtClean="0"/>
          </a:p>
          <a:p>
            <a:r>
              <a:rPr lang="en-GB" sz="2400" dirty="0" err="1" smtClean="0"/>
              <a:t>Objetivos</a:t>
            </a:r>
            <a:r>
              <a:rPr lang="en-GB" sz="2400" dirty="0" smtClean="0"/>
              <a:t>:</a:t>
            </a:r>
          </a:p>
          <a:p>
            <a:pPr lvl="1"/>
            <a:r>
              <a:rPr lang="en-GB" sz="2000" dirty="0" err="1" smtClean="0">
                <a:solidFill>
                  <a:srgbClr val="0070C0"/>
                </a:solidFill>
              </a:rPr>
              <a:t>presente</a:t>
            </a:r>
            <a:r>
              <a:rPr lang="en-GB" sz="2000" dirty="0" smtClean="0">
                <a:solidFill>
                  <a:srgbClr val="0070C0"/>
                </a:solidFill>
              </a:rPr>
              <a:t>, </a:t>
            </a:r>
            <a:r>
              <a:rPr lang="en-GB" sz="2000" dirty="0" err="1" smtClean="0">
                <a:solidFill>
                  <a:srgbClr val="0070C0"/>
                </a:solidFill>
              </a:rPr>
              <a:t>condicional</a:t>
            </a:r>
            <a:endParaRPr lang="en-GB" sz="2000" dirty="0" smtClean="0"/>
          </a:p>
          <a:p>
            <a:pPr lvl="1"/>
            <a:r>
              <a:rPr lang="en-GB" sz="2000" dirty="0" smtClean="0"/>
              <a:t>silver/golden rules: </a:t>
            </a:r>
            <a:r>
              <a:rPr lang="en-GB" sz="2000" dirty="0" smtClean="0">
                <a:solidFill>
                  <a:srgbClr val="0070C0"/>
                </a:solidFill>
              </a:rPr>
              <a:t>esp. tan/</a:t>
            </a:r>
            <a:r>
              <a:rPr lang="en-GB" sz="2000" dirty="0" err="1" smtClean="0">
                <a:solidFill>
                  <a:srgbClr val="0070C0"/>
                </a:solidFill>
              </a:rPr>
              <a:t>tanto</a:t>
            </a:r>
            <a:r>
              <a:rPr lang="en-GB" sz="2000" dirty="0" smtClean="0">
                <a:solidFill>
                  <a:srgbClr val="0070C0"/>
                </a:solidFill>
              </a:rPr>
              <a:t>(a)(s) (see slide)</a:t>
            </a:r>
          </a:p>
          <a:p>
            <a:pPr lvl="1"/>
            <a:r>
              <a:rPr lang="en-GB" sz="2000" dirty="0" smtClean="0">
                <a:solidFill>
                  <a:srgbClr val="0070C0"/>
                </a:solidFill>
              </a:rPr>
              <a:t>If sentences</a:t>
            </a:r>
          </a:p>
          <a:p>
            <a:r>
              <a:rPr lang="en-GB" sz="2400" dirty="0" err="1" smtClean="0"/>
              <a:t>Partes</a:t>
            </a:r>
            <a:r>
              <a:rPr lang="en-GB" sz="2400" dirty="0" smtClean="0"/>
              <a:t> de la </a:t>
            </a:r>
            <a:r>
              <a:rPr lang="en-GB" sz="2400" dirty="0" err="1" smtClean="0"/>
              <a:t>presentación</a:t>
            </a:r>
            <a:r>
              <a:rPr lang="en-GB" sz="24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i="1" dirty="0" smtClean="0">
                <a:solidFill>
                  <a:srgbClr val="0070C0"/>
                </a:solidFill>
              </a:rPr>
              <a:t>He </a:t>
            </a:r>
            <a:r>
              <a:rPr lang="en-GB" sz="2000" i="1" dirty="0" err="1" smtClean="0">
                <a:solidFill>
                  <a:srgbClr val="0070C0"/>
                </a:solidFill>
              </a:rPr>
              <a:t>vivido</a:t>
            </a:r>
            <a:r>
              <a:rPr lang="en-GB" sz="2000" i="1" dirty="0" smtClean="0">
                <a:solidFill>
                  <a:srgbClr val="0070C0"/>
                </a:solidFill>
              </a:rPr>
              <a:t> en … </a:t>
            </a:r>
            <a:r>
              <a:rPr lang="en-GB" sz="2000" i="1" dirty="0" err="1" smtClean="0">
                <a:solidFill>
                  <a:srgbClr val="0070C0"/>
                </a:solidFill>
              </a:rPr>
              <a:t>durante</a:t>
            </a:r>
            <a:r>
              <a:rPr lang="en-GB" sz="2000" i="1" dirty="0" smtClean="0">
                <a:solidFill>
                  <a:srgbClr val="0070C0"/>
                </a:solidFill>
              </a:rPr>
              <a:t> … </a:t>
            </a:r>
            <a:r>
              <a:rPr lang="en-GB" sz="2000" i="1" dirty="0" err="1" smtClean="0">
                <a:solidFill>
                  <a:srgbClr val="0070C0"/>
                </a:solidFill>
              </a:rPr>
              <a:t>Mi</a:t>
            </a:r>
            <a:r>
              <a:rPr lang="en-GB" sz="2000" i="1" dirty="0" smtClean="0">
                <a:solidFill>
                  <a:srgbClr val="0070C0"/>
                </a:solidFill>
              </a:rPr>
              <a:t> </a:t>
            </a:r>
            <a:r>
              <a:rPr lang="en-GB" sz="2000" i="1" dirty="0" err="1" smtClean="0">
                <a:solidFill>
                  <a:srgbClr val="0070C0"/>
                </a:solidFill>
              </a:rPr>
              <a:t>compa</a:t>
            </a:r>
            <a:r>
              <a:rPr lang="en-GB" sz="2000" i="1" dirty="0" err="1">
                <a:solidFill>
                  <a:srgbClr val="0070C0"/>
                </a:solidFill>
              </a:rPr>
              <a:t>ñ</a:t>
            </a:r>
            <a:r>
              <a:rPr lang="en-GB" sz="2000" i="1" dirty="0" err="1" smtClean="0">
                <a:solidFill>
                  <a:srgbClr val="0070C0"/>
                </a:solidFill>
              </a:rPr>
              <a:t>ero</a:t>
            </a:r>
            <a:r>
              <a:rPr lang="en-GB" sz="2000" i="1" dirty="0" smtClean="0">
                <a:solidFill>
                  <a:srgbClr val="0070C0"/>
                </a:solidFill>
              </a:rPr>
              <a:t> (no) ha 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dirty="0" err="1" smtClean="0">
                <a:solidFill>
                  <a:srgbClr val="0070C0"/>
                </a:solidFill>
              </a:rPr>
              <a:t>Puntos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positivos</a:t>
            </a:r>
            <a:r>
              <a:rPr lang="en-GB" sz="2000" dirty="0" smtClean="0">
                <a:solidFill>
                  <a:srgbClr val="0070C0"/>
                </a:solidFill>
              </a:rPr>
              <a:t> de </a:t>
            </a:r>
            <a:r>
              <a:rPr lang="en-GB" sz="2000" dirty="0" err="1" smtClean="0">
                <a:solidFill>
                  <a:srgbClr val="0070C0"/>
                </a:solidFill>
              </a:rPr>
              <a:t>tu</a:t>
            </a:r>
            <a:r>
              <a:rPr lang="en-GB" sz="2000" dirty="0" smtClean="0">
                <a:solidFill>
                  <a:srgbClr val="0070C0"/>
                </a:solidFill>
              </a:rPr>
              <a:t> ciudad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dirty="0" err="1" smtClean="0">
                <a:solidFill>
                  <a:srgbClr val="0070C0"/>
                </a:solidFill>
              </a:rPr>
              <a:t>Puntos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negativos</a:t>
            </a:r>
            <a:r>
              <a:rPr lang="en-GB" sz="2000" dirty="0" smtClean="0">
                <a:solidFill>
                  <a:srgbClr val="0070C0"/>
                </a:solidFill>
              </a:rPr>
              <a:t> de </a:t>
            </a:r>
            <a:r>
              <a:rPr lang="en-GB" sz="2000" dirty="0" err="1" smtClean="0">
                <a:solidFill>
                  <a:srgbClr val="0070C0"/>
                </a:solidFill>
              </a:rPr>
              <a:t>tu</a:t>
            </a:r>
            <a:r>
              <a:rPr lang="en-GB" sz="2000" dirty="0" smtClean="0">
                <a:solidFill>
                  <a:srgbClr val="0070C0"/>
                </a:solidFill>
              </a:rPr>
              <a:t> ciudad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2000" dirty="0" smtClean="0">
                <a:solidFill>
                  <a:srgbClr val="0070C0"/>
                </a:solidFill>
              </a:rPr>
              <a:t>¿</a:t>
            </a:r>
            <a:r>
              <a:rPr lang="en-GB" sz="2000" dirty="0" err="1" smtClean="0">
                <a:solidFill>
                  <a:srgbClr val="0070C0"/>
                </a:solidFill>
              </a:rPr>
              <a:t>Qué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</a:rPr>
              <a:t>debería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cambiar</a:t>
            </a:r>
            <a:r>
              <a:rPr lang="en-GB" sz="2000" dirty="0" smtClean="0">
                <a:solidFill>
                  <a:srgbClr val="0070C0"/>
                </a:solidFill>
              </a:rPr>
              <a:t>? – </a:t>
            </a:r>
            <a:r>
              <a:rPr lang="en-GB" sz="2000" dirty="0">
                <a:solidFill>
                  <a:srgbClr val="0070C0"/>
                </a:solidFill>
              </a:rPr>
              <a:t>¿</a:t>
            </a:r>
            <a:r>
              <a:rPr lang="en-GB" sz="2000" dirty="0" err="1" smtClean="0">
                <a:solidFill>
                  <a:srgbClr val="0070C0"/>
                </a:solidFill>
              </a:rPr>
              <a:t>qué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</a:rPr>
              <a:t>cambiarías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tú</a:t>
            </a:r>
            <a:r>
              <a:rPr lang="en-GB" sz="2000" dirty="0" smtClean="0">
                <a:solidFill>
                  <a:srgbClr val="0070C0"/>
                </a:solidFill>
              </a:rPr>
              <a:t>? ¿</a:t>
            </a:r>
            <a:r>
              <a:rPr lang="en-GB" sz="2000" dirty="0" err="1" smtClean="0">
                <a:solidFill>
                  <a:srgbClr val="0070C0"/>
                </a:solidFill>
              </a:rPr>
              <a:t>Qué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b="1" dirty="0" err="1" smtClean="0">
                <a:solidFill>
                  <a:srgbClr val="0070C0"/>
                </a:solidFill>
              </a:rPr>
              <a:t>mejorarías</a:t>
            </a:r>
            <a:r>
              <a:rPr lang="en-GB" sz="2000" dirty="0" smtClean="0">
                <a:solidFill>
                  <a:srgbClr val="0070C0"/>
                </a:solidFill>
              </a:rPr>
              <a:t>? </a:t>
            </a:r>
            <a:r>
              <a:rPr lang="en-GB" sz="2000" dirty="0" err="1" smtClean="0">
                <a:solidFill>
                  <a:srgbClr val="0070C0"/>
                </a:solidFill>
              </a:rPr>
              <a:t>Ejemplos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concretos</a:t>
            </a:r>
            <a:r>
              <a:rPr lang="en-GB" sz="2000" dirty="0" smtClean="0">
                <a:solidFill>
                  <a:srgbClr val="0070C0"/>
                </a:solidFill>
              </a:rPr>
              <a:t> y </a:t>
            </a:r>
            <a:r>
              <a:rPr lang="en-GB" sz="2000" dirty="0" err="1" smtClean="0">
                <a:solidFill>
                  <a:srgbClr val="0070C0"/>
                </a:solidFill>
              </a:rPr>
              <a:t>buenas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explicaciones</a:t>
            </a:r>
            <a:r>
              <a:rPr lang="en-GB" sz="2000" dirty="0" smtClean="0">
                <a:solidFill>
                  <a:srgbClr val="0070C0"/>
                </a:solidFill>
              </a:rPr>
              <a:t>, </a:t>
            </a:r>
            <a:r>
              <a:rPr lang="en-GB" sz="2000" dirty="0" err="1" smtClean="0">
                <a:solidFill>
                  <a:srgbClr val="0070C0"/>
                </a:solidFill>
              </a:rPr>
              <a:t>por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favor</a:t>
            </a:r>
            <a:r>
              <a:rPr lang="en-GB" sz="20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GB" sz="2400" dirty="0" err="1">
                <a:solidFill>
                  <a:srgbClr val="0070C0"/>
                </a:solidFill>
              </a:rPr>
              <a:t>Tiempo</a:t>
            </a:r>
            <a:r>
              <a:rPr lang="en-GB" sz="2400" dirty="0">
                <a:solidFill>
                  <a:srgbClr val="0070C0"/>
                </a:solidFill>
              </a:rPr>
              <a:t>: </a:t>
            </a:r>
            <a:r>
              <a:rPr lang="en-GB" sz="2400" dirty="0" err="1">
                <a:solidFill>
                  <a:srgbClr val="0070C0"/>
                </a:solidFill>
              </a:rPr>
              <a:t>mínimo</a:t>
            </a:r>
            <a:r>
              <a:rPr lang="en-GB" sz="2400" dirty="0">
                <a:solidFill>
                  <a:srgbClr val="0070C0"/>
                </a:solidFill>
              </a:rPr>
              <a:t> 3, </a:t>
            </a:r>
            <a:r>
              <a:rPr lang="en-GB" sz="2400" dirty="0" err="1">
                <a:solidFill>
                  <a:srgbClr val="0070C0"/>
                </a:solidFill>
              </a:rPr>
              <a:t>máximo</a:t>
            </a:r>
            <a:r>
              <a:rPr lang="en-GB" sz="2400" dirty="0">
                <a:solidFill>
                  <a:srgbClr val="0070C0"/>
                </a:solidFill>
              </a:rPr>
              <a:t> </a:t>
            </a:r>
            <a:r>
              <a:rPr lang="en-GB" sz="2400" dirty="0" smtClean="0">
                <a:solidFill>
                  <a:srgbClr val="0070C0"/>
                </a:solidFill>
              </a:rPr>
              <a:t>5 </a:t>
            </a:r>
            <a:r>
              <a:rPr lang="en-GB" sz="2400" dirty="0" err="1">
                <a:solidFill>
                  <a:srgbClr val="0070C0"/>
                </a:solidFill>
              </a:rPr>
              <a:t>minutos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/>
              <a:t>Los dos </a:t>
            </a:r>
            <a:r>
              <a:rPr lang="en-GB" sz="2400" dirty="0" err="1"/>
              <a:t>miembros</a:t>
            </a:r>
            <a:r>
              <a:rPr lang="en-GB" sz="2400" dirty="0"/>
              <a:t> del </a:t>
            </a:r>
            <a:r>
              <a:rPr lang="en-GB" sz="2400" dirty="0" err="1"/>
              <a:t>grupo</a:t>
            </a:r>
            <a:r>
              <a:rPr lang="en-GB" sz="2400" dirty="0"/>
              <a:t> </a:t>
            </a:r>
            <a:r>
              <a:rPr lang="en-GB" sz="2400" dirty="0" err="1"/>
              <a:t>deben</a:t>
            </a:r>
            <a:r>
              <a:rPr lang="en-GB" sz="2400" dirty="0"/>
              <a:t> </a:t>
            </a:r>
            <a:r>
              <a:rPr lang="en-GB" sz="2400" dirty="0" err="1"/>
              <a:t>hablar</a:t>
            </a:r>
            <a:r>
              <a:rPr lang="en-GB" sz="2400" dirty="0"/>
              <a:t> al 50</a:t>
            </a:r>
            <a:r>
              <a:rPr lang="en-GB" sz="2400" dirty="0" smtClean="0"/>
              <a:t>%</a:t>
            </a:r>
          </a:p>
          <a:p>
            <a:r>
              <a:rPr lang="en-GB" sz="2400" dirty="0" err="1" smtClean="0"/>
              <a:t>Luego</a:t>
            </a:r>
            <a:r>
              <a:rPr lang="en-GB" sz="2400" dirty="0" smtClean="0"/>
              <a:t> </a:t>
            </a:r>
            <a:r>
              <a:rPr lang="en-GB" sz="2400" dirty="0" err="1" smtClean="0"/>
              <a:t>habrá</a:t>
            </a:r>
            <a:r>
              <a:rPr lang="en-GB" sz="2400" dirty="0" smtClean="0"/>
              <a:t> </a:t>
            </a:r>
            <a:r>
              <a:rPr lang="en-GB" sz="2400" dirty="0" err="1" smtClean="0"/>
              <a:t>preguntas</a:t>
            </a:r>
            <a:r>
              <a:rPr lang="en-GB" sz="2400" dirty="0" smtClean="0"/>
              <a:t> de la </a:t>
            </a:r>
            <a:r>
              <a:rPr lang="en-GB" sz="2400" dirty="0" err="1" smtClean="0"/>
              <a:t>audiencia</a:t>
            </a:r>
            <a:endParaRPr lang="en-GB" sz="2400" dirty="0" smtClean="0"/>
          </a:p>
          <a:p>
            <a:r>
              <a:rPr lang="en-GB" sz="2000" dirty="0" smtClean="0"/>
              <a:t>You are allowed a script, but it must be 5x5 (5 bullet points, 5 words each)</a:t>
            </a:r>
          </a:p>
          <a:p>
            <a:endParaRPr lang="en-GB" sz="2000" dirty="0"/>
          </a:p>
          <a:p>
            <a:r>
              <a:rPr lang="en-GB" sz="2000" dirty="0" smtClean="0">
                <a:solidFill>
                  <a:srgbClr val="0070C0"/>
                </a:solidFill>
              </a:rPr>
              <a:t>CONDITIONAL VERBS IN YELLOW BOOK</a:t>
            </a:r>
            <a:endParaRPr lang="en-GB" sz="2400" dirty="0">
              <a:solidFill>
                <a:srgbClr val="0070C0"/>
              </a:solidFill>
            </a:endParaRP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 err="1" smtClean="0"/>
              <a:t>Powerpoints</a:t>
            </a:r>
            <a:r>
              <a:rPr lang="en-GB" sz="2000" dirty="0" smtClean="0"/>
              <a:t> </a:t>
            </a:r>
            <a:r>
              <a:rPr lang="en-GB" sz="2000" dirty="0"/>
              <a:t>e-mailed to </a:t>
            </a:r>
            <a:r>
              <a:rPr lang="en-GB" sz="2000" u="sng" dirty="0">
                <a:hlinkClick r:id="rId2"/>
              </a:rPr>
              <a:t>jlt@bws.wilts.sch.uk</a:t>
            </a:r>
            <a:r>
              <a:rPr lang="en-GB" sz="2000" dirty="0"/>
              <a:t> OR saved in your class folder (O: Drive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6628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Presentación: ¡Cambia tu ciudad!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Presentación: ¡Cambia tu ciudad!</dc:title>
  <dc:creator>J Torres-Sanchez</dc:creator>
  <cp:lastModifiedBy>setup-Software Setup Account</cp:lastModifiedBy>
  <cp:revision>1</cp:revision>
  <dcterms:created xsi:type="dcterms:W3CDTF">2006-08-16T00:00:00Z</dcterms:created>
  <dcterms:modified xsi:type="dcterms:W3CDTF">2015-10-12T13:21:46Z</dcterms:modified>
</cp:coreProperties>
</file>