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5DB01-9875-4132-AE20-1AA8E057E5A0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567C0-1447-40B2-BD51-617BC78FBA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346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B5B9D2-852F-451E-87C8-2CFAB82E7D7A}" type="slidenum">
              <a:rPr lang="en-GB" smtClean="0">
                <a:solidFill>
                  <a:prstClr val="black"/>
                </a:solidFill>
              </a:rPr>
              <a:pPr eaLnBrk="1" hangingPunct="1"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3DD2D-BF26-4AC5-8B5F-27E21DE96F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50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FE399-6E99-44E9-AF47-1815C06812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13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04FAE-9ABA-4955-BEAF-0D63CB6CBB5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116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20228-C969-4160-8802-B43A699801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485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EB2E8-4FB5-47F0-BFA2-0100FD219B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92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8CB5E-917A-4564-8270-4A097E5E71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98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73753-66D1-4BA6-B7E6-AB8BD0DA0B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58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4314C-E6E8-46BD-BCF7-9336079727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6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2742-25CB-48C3-BD2F-729461269A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727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A5DEE-6ABF-4088-B6B2-C6D114FCB1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9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85993-37FE-4A32-B1C2-3244506D7F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62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34302-3854-4CC1-BAB1-E8659501A2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22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758E5-EE8B-4EAB-A237-DBE095B60B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030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C19FF-205D-4645-910E-B18F0C3204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83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CC"/>
            </a:gs>
            <a:gs pos="100000">
              <a:srgbClr val="FF66FF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273F91-7ED8-455D-AF72-66138BF32E34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06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-7590" y="-216024"/>
            <a:ext cx="9144000" cy="2204864"/>
          </a:xfrm>
        </p:spPr>
        <p:txBody>
          <a:bodyPr/>
          <a:lstStyle/>
          <a:p>
            <a:pPr eaLnBrk="1" hangingPunct="1"/>
            <a:r>
              <a:rPr lang="en-GB" sz="3600" i="1" dirty="0" err="1" smtClean="0">
                <a:solidFill>
                  <a:schemeClr val="tx1"/>
                </a:solidFill>
              </a:rPr>
              <a:t>Directores</a:t>
            </a:r>
            <a:r>
              <a:rPr lang="en-GB" sz="3600" i="1" dirty="0" smtClean="0">
                <a:solidFill>
                  <a:schemeClr val="tx1"/>
                </a:solidFill>
              </a:rPr>
              <a:t> </a:t>
            </a:r>
            <a:r>
              <a:rPr lang="en-GB" sz="3600" i="1" dirty="0" err="1" smtClean="0">
                <a:solidFill>
                  <a:schemeClr val="tx1"/>
                </a:solidFill>
              </a:rPr>
              <a:t>por</a:t>
            </a:r>
            <a:r>
              <a:rPr lang="en-GB" sz="3600" i="1" dirty="0" smtClean="0">
                <a:solidFill>
                  <a:schemeClr val="tx1"/>
                </a:solidFill>
              </a:rPr>
              <a:t> un </a:t>
            </a:r>
            <a:r>
              <a:rPr lang="en-GB" sz="3600" i="1" dirty="0" err="1" smtClean="0">
                <a:solidFill>
                  <a:schemeClr val="tx1"/>
                </a:solidFill>
              </a:rPr>
              <a:t>día</a:t>
            </a:r>
            <a:r>
              <a:rPr lang="en-GB" sz="3600" dirty="0" smtClean="0">
                <a:solidFill>
                  <a:schemeClr val="tx1"/>
                </a:solidFill>
              </a:rPr>
              <a:t/>
            </a:r>
            <a:br>
              <a:rPr lang="en-GB" sz="3600" dirty="0" smtClean="0">
                <a:solidFill>
                  <a:schemeClr val="tx1"/>
                </a:solidFill>
              </a:rPr>
            </a:br>
            <a:r>
              <a:rPr lang="en-GB" sz="3600" b="1" dirty="0" smtClean="0">
                <a:solidFill>
                  <a:schemeClr val="tx1"/>
                </a:solidFill>
              </a:rPr>
              <a:t>¿</a:t>
            </a:r>
            <a:r>
              <a:rPr lang="en-GB" sz="3600" b="1" dirty="0" err="1" smtClean="0">
                <a:solidFill>
                  <a:schemeClr val="tx1"/>
                </a:solidFill>
              </a:rPr>
              <a:t>Qué</a:t>
            </a:r>
            <a:r>
              <a:rPr lang="en-GB" sz="3600" b="1" dirty="0" smtClean="0">
                <a:solidFill>
                  <a:schemeClr val="tx1"/>
                </a:solidFill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</a:rPr>
              <a:t>debería</a:t>
            </a:r>
            <a:r>
              <a:rPr lang="en-GB" sz="3600" b="1" dirty="0" smtClean="0">
                <a:solidFill>
                  <a:schemeClr val="tx1"/>
                </a:solidFill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</a:rPr>
              <a:t>cambiar</a:t>
            </a:r>
            <a:r>
              <a:rPr lang="en-GB" sz="3600" b="1" dirty="0" smtClean="0">
                <a:solidFill>
                  <a:schemeClr val="tx1"/>
                </a:solidFill>
              </a:rPr>
              <a:t> en BWS </a:t>
            </a:r>
            <a:br>
              <a:rPr lang="en-GB" sz="3600" b="1" dirty="0" smtClean="0">
                <a:solidFill>
                  <a:schemeClr val="tx1"/>
                </a:solidFill>
              </a:rPr>
            </a:br>
            <a:r>
              <a:rPr lang="en-GB" sz="3600" b="1" dirty="0" err="1" smtClean="0">
                <a:solidFill>
                  <a:schemeClr val="tx1"/>
                </a:solidFill>
              </a:rPr>
              <a:t>para</a:t>
            </a:r>
            <a:r>
              <a:rPr lang="en-GB" sz="3600" b="1" dirty="0" smtClean="0">
                <a:solidFill>
                  <a:schemeClr val="tx1"/>
                </a:solidFill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</a:rPr>
              <a:t>ser</a:t>
            </a:r>
            <a:r>
              <a:rPr lang="en-GB" sz="3600" b="1" dirty="0" smtClean="0">
                <a:solidFill>
                  <a:schemeClr val="tx1"/>
                </a:solidFill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</a:rPr>
              <a:t>mejor</a:t>
            </a:r>
            <a:r>
              <a:rPr lang="en-GB" sz="3600" b="1" dirty="0" smtClean="0">
                <a:solidFill>
                  <a:schemeClr val="tx1"/>
                </a:solidFill>
              </a:rPr>
              <a:t>? ¿</a:t>
            </a:r>
            <a:r>
              <a:rPr lang="en-GB" sz="3600" b="1" dirty="0" err="1" smtClean="0">
                <a:solidFill>
                  <a:schemeClr val="tx1"/>
                </a:solidFill>
              </a:rPr>
              <a:t>Qué</a:t>
            </a:r>
            <a:r>
              <a:rPr lang="en-GB" sz="3600" b="1" dirty="0" smtClean="0">
                <a:solidFill>
                  <a:schemeClr val="tx1"/>
                </a:solidFill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</a:rPr>
              <a:t>cambiarías</a:t>
            </a:r>
            <a:r>
              <a:rPr lang="en-GB" sz="3600" b="1" dirty="0" smtClean="0">
                <a:solidFill>
                  <a:schemeClr val="tx1"/>
                </a:solidFill>
              </a:rPr>
              <a:t>?</a:t>
            </a:r>
            <a:br>
              <a:rPr lang="en-GB" sz="3600" b="1" dirty="0" smtClean="0">
                <a:solidFill>
                  <a:schemeClr val="tx1"/>
                </a:solidFill>
              </a:rPr>
            </a:br>
            <a:r>
              <a:rPr lang="en-GB" sz="2000" dirty="0" smtClean="0">
                <a:solidFill>
                  <a:schemeClr val="tx1"/>
                </a:solidFill>
              </a:rPr>
              <a:t>(</a:t>
            </a:r>
            <a:r>
              <a:rPr lang="en-GB" sz="2000" dirty="0" err="1" smtClean="0">
                <a:solidFill>
                  <a:schemeClr val="tx1"/>
                </a:solidFill>
              </a:rPr>
              <a:t>poneos</a:t>
            </a:r>
            <a:r>
              <a:rPr lang="en-GB" sz="2000" dirty="0" smtClean="0">
                <a:solidFill>
                  <a:schemeClr val="tx1"/>
                </a:solidFill>
              </a:rPr>
              <a:t> de </a:t>
            </a:r>
            <a:r>
              <a:rPr lang="en-GB" sz="2000" dirty="0" err="1" smtClean="0">
                <a:solidFill>
                  <a:schemeClr val="tx1"/>
                </a:solidFill>
              </a:rPr>
              <a:t>acuerdo</a:t>
            </a:r>
            <a:r>
              <a:rPr lang="en-GB" sz="2000" dirty="0" smtClean="0">
                <a:solidFill>
                  <a:schemeClr val="tx1"/>
                </a:solidFill>
              </a:rPr>
              <a:t> en 5-10 </a:t>
            </a:r>
            <a:r>
              <a:rPr lang="en-GB" sz="2000" dirty="0" err="1" smtClean="0">
                <a:solidFill>
                  <a:schemeClr val="tx1"/>
                </a:solidFill>
              </a:rPr>
              <a:t>mejoras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endParaRPr lang="en-GB" sz="2800" u="sng" dirty="0" smtClean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36512" y="1844824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1) Para </a:t>
            </a:r>
            <a:r>
              <a:rPr lang="en-GB" sz="2400" dirty="0" err="1">
                <a:solidFill>
                  <a:srgbClr val="000000"/>
                </a:solidFill>
              </a:rPr>
              <a:t>ser</a:t>
            </a:r>
            <a:r>
              <a:rPr lang="en-GB" sz="2400" dirty="0">
                <a:solidFill>
                  <a:srgbClr val="000000"/>
                </a:solidFill>
              </a:rPr>
              <a:t> un </a:t>
            </a:r>
            <a:r>
              <a:rPr lang="en-GB" sz="2400" dirty="0" err="1">
                <a:solidFill>
                  <a:srgbClr val="000000"/>
                </a:solidFill>
              </a:rPr>
              <a:t>instituto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 err="1">
                <a:solidFill>
                  <a:srgbClr val="000000"/>
                </a:solidFill>
              </a:rPr>
              <a:t>mejor</a:t>
            </a:r>
            <a:r>
              <a:rPr lang="en-GB" sz="2400" dirty="0">
                <a:solidFill>
                  <a:srgbClr val="000000"/>
                </a:solidFill>
              </a:rPr>
              <a:t>, … </a:t>
            </a:r>
            <a:br>
              <a:rPr lang="en-GB" sz="2400" dirty="0">
                <a:solidFill>
                  <a:srgbClr val="000000"/>
                </a:solidFill>
              </a:rPr>
            </a:br>
            <a:r>
              <a:rPr lang="en-GB" sz="2400" dirty="0">
                <a:solidFill>
                  <a:srgbClr val="000000"/>
                </a:solidFill>
              </a:rPr>
              <a:t>	</a:t>
            </a:r>
            <a:r>
              <a:rPr lang="en-GB" sz="2400" dirty="0" err="1">
                <a:solidFill>
                  <a:srgbClr val="000000"/>
                </a:solidFill>
              </a:rPr>
              <a:t>debería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u="sng" dirty="0" err="1">
                <a:solidFill>
                  <a:srgbClr val="000000"/>
                </a:solidFill>
              </a:rPr>
              <a:t>haber</a:t>
            </a:r>
            <a:r>
              <a:rPr lang="en-GB" sz="2400" dirty="0">
                <a:solidFill>
                  <a:srgbClr val="000000"/>
                </a:solidFill>
              </a:rPr>
              <a:t/>
            </a:r>
            <a:br>
              <a:rPr lang="en-GB" sz="2400" dirty="0">
                <a:solidFill>
                  <a:srgbClr val="000000"/>
                </a:solidFill>
              </a:rPr>
            </a:br>
            <a:r>
              <a:rPr lang="en-GB" sz="2400" dirty="0">
                <a:solidFill>
                  <a:srgbClr val="000000"/>
                </a:solidFill>
              </a:rPr>
              <a:t>	</a:t>
            </a:r>
            <a:r>
              <a:rPr lang="en-GB" sz="2400" dirty="0" err="1">
                <a:solidFill>
                  <a:srgbClr val="000000"/>
                </a:solidFill>
              </a:rPr>
              <a:t>debería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 err="1">
                <a:solidFill>
                  <a:srgbClr val="000000"/>
                </a:solidFill>
              </a:rPr>
              <a:t>ser</a:t>
            </a:r>
            <a:r>
              <a:rPr lang="en-GB" sz="2400" dirty="0">
                <a:solidFill>
                  <a:srgbClr val="000000"/>
                </a:solidFill>
              </a:rPr>
              <a:t/>
            </a:r>
            <a:br>
              <a:rPr lang="en-GB" sz="2400" dirty="0">
                <a:solidFill>
                  <a:srgbClr val="000000"/>
                </a:solidFill>
              </a:rPr>
            </a:br>
            <a:r>
              <a:rPr lang="en-GB" sz="2400" dirty="0">
                <a:solidFill>
                  <a:srgbClr val="000000"/>
                </a:solidFill>
              </a:rPr>
              <a:t>	</a:t>
            </a:r>
            <a:r>
              <a:rPr lang="en-GB" sz="2400" dirty="0" err="1">
                <a:solidFill>
                  <a:srgbClr val="000000"/>
                </a:solidFill>
              </a:rPr>
              <a:t>podría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 err="1">
                <a:solidFill>
                  <a:srgbClr val="000000"/>
                </a:solidFill>
              </a:rPr>
              <a:t>tener</a:t>
            </a:r>
            <a:endParaRPr lang="en-GB" sz="24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2) </a:t>
            </a:r>
            <a:r>
              <a:rPr lang="en-GB" sz="2400" dirty="0" err="1">
                <a:solidFill>
                  <a:srgbClr val="000000"/>
                </a:solidFill>
              </a:rPr>
              <a:t>Sería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 err="1">
                <a:solidFill>
                  <a:srgbClr val="000000"/>
                </a:solidFill>
              </a:rPr>
              <a:t>mejor</a:t>
            </a:r>
            <a:r>
              <a:rPr lang="en-GB" sz="2400" dirty="0">
                <a:solidFill>
                  <a:srgbClr val="000000"/>
                </a:solidFill>
              </a:rPr>
              <a:t>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	</a:t>
            </a:r>
            <a:r>
              <a:rPr lang="en-GB" sz="2400" b="1" dirty="0" err="1">
                <a:solidFill>
                  <a:srgbClr val="000000"/>
                </a:solidFill>
              </a:rPr>
              <a:t>si</a:t>
            </a:r>
            <a:r>
              <a:rPr lang="en-GB" sz="2400" b="1" dirty="0">
                <a:solidFill>
                  <a:srgbClr val="000000"/>
                </a:solidFill>
              </a:rPr>
              <a:t> </a:t>
            </a:r>
            <a:r>
              <a:rPr lang="en-GB" sz="2400" b="1" dirty="0" err="1">
                <a:solidFill>
                  <a:srgbClr val="000000"/>
                </a:solidFill>
              </a:rPr>
              <a:t>hubiera</a:t>
            </a:r>
            <a:r>
              <a:rPr lang="en-GB" sz="2400" dirty="0">
                <a:solidFill>
                  <a:srgbClr val="000000"/>
                </a:solidFill>
              </a:rPr>
              <a:t>,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    	</a:t>
            </a:r>
            <a:r>
              <a:rPr lang="en-GB" sz="2400" dirty="0" err="1">
                <a:solidFill>
                  <a:srgbClr val="000000"/>
                </a:solidFill>
              </a:rPr>
              <a:t>si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 err="1">
                <a:solidFill>
                  <a:srgbClr val="000000"/>
                </a:solidFill>
              </a:rPr>
              <a:t>tuviera</a:t>
            </a:r>
            <a:r>
              <a:rPr lang="en-GB" sz="2400" dirty="0">
                <a:solidFill>
                  <a:srgbClr val="000000"/>
                </a:solidFill>
              </a:rPr>
              <a:t>,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    	</a:t>
            </a:r>
            <a:r>
              <a:rPr lang="en-GB" sz="2400" dirty="0" err="1">
                <a:solidFill>
                  <a:srgbClr val="000000"/>
                </a:solidFill>
              </a:rPr>
              <a:t>si</a:t>
            </a:r>
            <a:r>
              <a:rPr lang="en-GB" sz="2400" dirty="0">
                <a:solidFill>
                  <a:srgbClr val="000000"/>
                </a:solidFill>
              </a:rPr>
              <a:t> </a:t>
            </a:r>
            <a:r>
              <a:rPr lang="en-GB" sz="2400" dirty="0" err="1">
                <a:solidFill>
                  <a:srgbClr val="000000"/>
                </a:solidFill>
              </a:rPr>
              <a:t>fuera</a:t>
            </a:r>
            <a:r>
              <a:rPr lang="en-GB" sz="2400" dirty="0">
                <a:solidFill>
                  <a:srgbClr val="000000"/>
                </a:solidFill>
              </a:rPr>
              <a:t>,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3) </a:t>
            </a:r>
            <a:r>
              <a:rPr lang="en-GB" sz="2400" dirty="0" err="1">
                <a:solidFill>
                  <a:srgbClr val="000000"/>
                </a:solidFill>
              </a:rPr>
              <a:t>Yo</a:t>
            </a:r>
            <a:r>
              <a:rPr lang="en-GB" sz="2400" dirty="0">
                <a:solidFill>
                  <a:srgbClr val="000000"/>
                </a:solidFill>
              </a:rPr>
              <a:t>, la </a:t>
            </a:r>
            <a:r>
              <a:rPr lang="en-GB" sz="2400" dirty="0" err="1">
                <a:solidFill>
                  <a:srgbClr val="000000"/>
                </a:solidFill>
              </a:rPr>
              <a:t>verdad</a:t>
            </a:r>
            <a:r>
              <a:rPr lang="en-GB" sz="2400" dirty="0">
                <a:solidFill>
                  <a:srgbClr val="000000"/>
                </a:solidFill>
              </a:rPr>
              <a:t>, </a:t>
            </a:r>
            <a:r>
              <a:rPr lang="en-GB" sz="2400" b="1" dirty="0" err="1">
                <a:solidFill>
                  <a:srgbClr val="000000"/>
                </a:solidFill>
              </a:rPr>
              <a:t>compraría</a:t>
            </a:r>
            <a:r>
              <a:rPr lang="en-GB" sz="2400" dirty="0">
                <a:solidFill>
                  <a:srgbClr val="000000"/>
                </a:solidFill>
              </a:rPr>
              <a:t>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    </a:t>
            </a:r>
            <a:r>
              <a:rPr lang="en-GB" sz="2400" dirty="0" err="1">
                <a:solidFill>
                  <a:srgbClr val="000000"/>
                </a:solidFill>
              </a:rPr>
              <a:t>Yo</a:t>
            </a:r>
            <a:r>
              <a:rPr lang="en-GB" sz="2400" dirty="0">
                <a:solidFill>
                  <a:srgbClr val="000000"/>
                </a:solidFill>
              </a:rPr>
              <a:t>, </a:t>
            </a:r>
            <a:r>
              <a:rPr lang="en-GB" sz="2400" b="1" dirty="0" err="1">
                <a:solidFill>
                  <a:srgbClr val="000000"/>
                </a:solidFill>
              </a:rPr>
              <a:t>si</a:t>
            </a:r>
            <a:r>
              <a:rPr lang="en-GB" sz="2400" b="1" dirty="0">
                <a:solidFill>
                  <a:srgbClr val="000000"/>
                </a:solidFill>
              </a:rPr>
              <a:t> </a:t>
            </a:r>
            <a:r>
              <a:rPr lang="en-GB" sz="2400" b="1" dirty="0" err="1">
                <a:solidFill>
                  <a:srgbClr val="000000"/>
                </a:solidFill>
              </a:rPr>
              <a:t>pudiera</a:t>
            </a:r>
            <a:r>
              <a:rPr lang="en-GB" sz="2400" dirty="0">
                <a:solidFill>
                  <a:srgbClr val="000000"/>
                </a:solidFill>
              </a:rPr>
              <a:t>, </a:t>
            </a:r>
            <a:r>
              <a:rPr lang="en-GB" sz="2400" dirty="0" err="1">
                <a:solidFill>
                  <a:srgbClr val="000000"/>
                </a:solidFill>
              </a:rPr>
              <a:t>compraría</a:t>
            </a:r>
            <a:r>
              <a:rPr lang="en-GB" sz="2400" dirty="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11960" y="1875596"/>
            <a:ext cx="49320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1) in order to be a better school,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	there should be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	it should be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	it could have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2) it would be better,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	if there was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	If it had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	if it was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3) I, to tell the truth, would buy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 dirty="0">
                <a:solidFill>
                  <a:srgbClr val="0000FF"/>
                </a:solidFill>
              </a:rPr>
              <a:t>    Me, if I could, I would buy…</a:t>
            </a:r>
          </a:p>
        </p:txBody>
      </p:sp>
    </p:spTree>
    <p:extLst>
      <p:ext uri="{BB962C8B-B14F-4D97-AF65-F5344CB8AC3E}">
        <p14:creationId xmlns:p14="http://schemas.microsoft.com/office/powerpoint/2010/main" val="54879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3_Default Design</vt:lpstr>
      <vt:lpstr>Directores por un día ¿Qué debería cambiar en BWS  para ser mejor? ¿Qué cambiarías? (poneos de acuerdo en 5-10 mejoras)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Directores por un día ¿Qué debería cambiar en BWS  para ser mejor? ¿Qué cambiarías? (poneos de acuerdo en 5-10 mejoras)</dc:title>
  <dc:creator>J Torres-Sanchez</dc:creator>
  <cp:lastModifiedBy>setup-Software Setup Account</cp:lastModifiedBy>
  <cp:revision>1</cp:revision>
  <dcterms:created xsi:type="dcterms:W3CDTF">2006-08-16T00:00:00Z</dcterms:created>
  <dcterms:modified xsi:type="dcterms:W3CDTF">2015-04-28T14:51:07Z</dcterms:modified>
</cp:coreProperties>
</file>