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2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CE504BF4-053A-4101-B132-A493885A8401}" type="datetimeFigureOut">
              <a:rPr lang="en-GB"/>
              <a:pPr>
                <a:defRPr/>
              </a:pPr>
              <a:t>26/01/2017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C592E9B1-9ABF-4582-B1FF-E832889F3F2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12464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altLang="en-US" dirty="0" smtClean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FDCE266E-8FAC-4018-BF5D-8346C97D81FB}" type="slidenum">
              <a:rPr lang="en-GB" altLang="en-US"/>
              <a:pPr eaLnBrk="1" hangingPunct="1"/>
              <a:t>1</a:t>
            </a:fld>
            <a:endParaRPr lang="en-GB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FF5BB0-AB4E-476E-A068-16DDFFED7D8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6938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C179AF-5C50-4D2D-BAC5-EE9D1C70C9A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3449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FED813-C26F-4565-9C6B-1167F322F29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6352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7D5BAF-51D4-4A6A-8E90-C1F1E882A86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7537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0C72AC-FBAE-40AE-8E5E-022932DBE32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0384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1AC03C-5CCA-4DB4-84ED-9F266B66319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0299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0C9AF4-CD25-4EF3-8535-6FC593E2051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8626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A085C1-0537-4BB9-9E65-9796D398085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8254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FFC07C-C237-4B1B-B839-68AB98D2232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4055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A3D5DC-D2C0-498D-B4DC-34A65F7B408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3497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513A4B-A3B8-4229-837D-99C727FAD27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7059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A1E5EB4-8620-41A2-B5AE-EDB3FC1023E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457200" y="-365125"/>
            <a:ext cx="8229600" cy="1143000"/>
          </a:xfrm>
        </p:spPr>
        <p:txBody>
          <a:bodyPr/>
          <a:lstStyle/>
          <a:p>
            <a:r>
              <a:rPr lang="en-GB" altLang="en-US" smtClean="0"/>
              <a:t>video &amp; audio files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152400" y="685800"/>
            <a:ext cx="8839200" cy="4525963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GB" altLang="en-US" sz="2400" dirty="0" smtClean="0"/>
              <a:t>Most video / audio editing software allow you to SAVE your project changes or to EXPORT your project as an audio or video file.</a:t>
            </a:r>
          </a:p>
          <a:p>
            <a:pPr marL="0" indent="0">
              <a:buFontTx/>
              <a:buNone/>
            </a:pPr>
            <a:endParaRPr lang="en-GB" altLang="en-US" sz="2400" dirty="0" smtClean="0"/>
          </a:p>
          <a:p>
            <a:pPr marL="0" indent="0">
              <a:buFontTx/>
              <a:buNone/>
            </a:pPr>
            <a:r>
              <a:rPr lang="en-GB" altLang="en-US" sz="2400" dirty="0" smtClean="0"/>
              <a:t>You need to </a:t>
            </a:r>
            <a:r>
              <a:rPr lang="en-GB" altLang="en-US" sz="2400" dirty="0" smtClean="0"/>
              <a:t>save the </a:t>
            </a:r>
            <a:r>
              <a:rPr lang="en-GB" altLang="en-US" sz="2400" smtClean="0"/>
              <a:t>export in O:, </a:t>
            </a:r>
            <a:r>
              <a:rPr lang="en-GB" altLang="en-US" sz="2400" dirty="0" smtClean="0"/>
              <a:t>which can be an </a:t>
            </a:r>
            <a:r>
              <a:rPr lang="en-GB" altLang="en-US" sz="2400" i="1" dirty="0" smtClean="0"/>
              <a:t>mp3</a:t>
            </a:r>
            <a:r>
              <a:rPr lang="en-GB" altLang="en-US" sz="2400" dirty="0" smtClean="0"/>
              <a:t>, </a:t>
            </a:r>
            <a:r>
              <a:rPr lang="en-GB" altLang="en-US" sz="2400" i="1" dirty="0" smtClean="0"/>
              <a:t>wav</a:t>
            </a:r>
            <a:r>
              <a:rPr lang="en-GB" altLang="en-US" sz="2400" dirty="0" smtClean="0"/>
              <a:t> or others (for audio) or </a:t>
            </a:r>
            <a:r>
              <a:rPr lang="en-GB" altLang="en-US" sz="2400" i="1" dirty="0" smtClean="0"/>
              <a:t>mp4</a:t>
            </a:r>
            <a:r>
              <a:rPr lang="en-GB" altLang="en-US" sz="2400" dirty="0" smtClean="0"/>
              <a:t>, </a:t>
            </a:r>
            <a:r>
              <a:rPr lang="en-GB" altLang="en-US" sz="2400" i="1" dirty="0" err="1" smtClean="0"/>
              <a:t>wmv</a:t>
            </a:r>
            <a:r>
              <a:rPr lang="en-GB" altLang="en-US" sz="2400" dirty="0" smtClean="0"/>
              <a:t> or others (for video).</a:t>
            </a:r>
          </a:p>
          <a:p>
            <a:pPr marL="0" indent="0">
              <a:buFontTx/>
              <a:buNone/>
            </a:pPr>
            <a:endParaRPr lang="en-GB" altLang="en-US" sz="2400" dirty="0" smtClean="0"/>
          </a:p>
          <a:p>
            <a:pPr marL="0" indent="0">
              <a:buFontTx/>
              <a:buNone/>
            </a:pPr>
            <a:r>
              <a:rPr lang="en-GB" altLang="en-US" sz="2400" b="1" dirty="0" smtClean="0"/>
              <a:t>Project files are tiny (about 200 kb). Audio / video files are usually more than 1mb.</a:t>
            </a:r>
            <a:endParaRPr lang="en-GB" altLang="en-US" sz="2400" dirty="0" smtClean="0"/>
          </a:p>
          <a:p>
            <a:pPr marL="0" indent="0">
              <a:buFontTx/>
              <a:buNone/>
            </a:pPr>
            <a:endParaRPr lang="en-GB" altLang="en-US" sz="2400" dirty="0" smtClean="0"/>
          </a:p>
          <a:p>
            <a:pPr marL="0" indent="0">
              <a:buFontTx/>
              <a:buNone/>
            </a:pPr>
            <a:r>
              <a:rPr lang="en-GB" altLang="en-US" sz="2400" dirty="0" smtClean="0"/>
              <a:t>To see whether it works, try to play it with Windows Media Player or any other Player. If it didn’t work, it won’t work here either.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</TotalTime>
  <Words>111</Words>
  <Application>Microsoft Office PowerPoint</Application>
  <PresentationFormat>On-screen Show (4:3)</PresentationFormat>
  <Paragraphs>9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video &amp; audio files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 Torres-Sanchez</dc:creator>
  <cp:lastModifiedBy>setup-Software Setup Account</cp:lastModifiedBy>
  <cp:revision>6</cp:revision>
  <cp:lastPrinted>1601-01-01T00:00:00Z</cp:lastPrinted>
  <dcterms:created xsi:type="dcterms:W3CDTF">1601-01-01T00:00:00Z</dcterms:created>
  <dcterms:modified xsi:type="dcterms:W3CDTF">2017-01-26T12:11:36Z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