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228600"/>
            <a:ext cx="8001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E-mailed or saved in O:\Y13</a:t>
            </a:r>
          </a:p>
          <a:p>
            <a:endParaRPr lang="en-GB" sz="2800" dirty="0" smtClean="0"/>
          </a:p>
          <a:p>
            <a:r>
              <a:rPr lang="en-GB" sz="2800" dirty="0" err="1" smtClean="0"/>
              <a:t>Powerpoint</a:t>
            </a:r>
            <a:r>
              <a:rPr lang="en-GB" sz="2800" dirty="0" smtClean="0"/>
              <a:t> con </a:t>
            </a:r>
            <a:r>
              <a:rPr lang="en-GB" sz="2800" dirty="0" err="1" smtClean="0"/>
              <a:t>foto</a:t>
            </a:r>
            <a:r>
              <a:rPr lang="en-GB" sz="2800" dirty="0" smtClean="0"/>
              <a:t> (</a:t>
            </a:r>
            <a:r>
              <a:rPr lang="en-GB" sz="2800" dirty="0" err="1" smtClean="0"/>
              <a:t>Powerpoint</a:t>
            </a:r>
            <a:r>
              <a:rPr lang="en-GB" sz="2800" dirty="0" smtClean="0"/>
              <a:t>)</a:t>
            </a:r>
          </a:p>
          <a:p>
            <a:endParaRPr lang="en-GB" sz="2800" dirty="0"/>
          </a:p>
          <a:p>
            <a:r>
              <a:rPr lang="en-GB" sz="2800" dirty="0" smtClean="0"/>
              <a:t>Transcript (Word)</a:t>
            </a:r>
          </a:p>
          <a:p>
            <a:endParaRPr lang="en-GB" sz="2800" dirty="0"/>
          </a:p>
          <a:p>
            <a:r>
              <a:rPr lang="en-GB" sz="2800" dirty="0" err="1" smtClean="0"/>
              <a:t>Grabación</a:t>
            </a:r>
            <a:r>
              <a:rPr lang="en-GB" sz="2800" dirty="0" smtClean="0"/>
              <a:t> (2 </a:t>
            </a:r>
            <a:r>
              <a:rPr lang="en-GB" sz="2800" dirty="0" err="1" smtClean="0"/>
              <a:t>minutos</a:t>
            </a:r>
            <a:r>
              <a:rPr lang="en-GB" sz="2800" dirty="0" smtClean="0"/>
              <a:t>, </a:t>
            </a:r>
            <a:r>
              <a:rPr lang="en-GB" sz="2800" u="sng" dirty="0" smtClean="0"/>
              <a:t>Audio File</a:t>
            </a:r>
            <a:r>
              <a:rPr lang="en-GB" sz="2800" dirty="0" smtClean="0"/>
              <a:t>) con:</a:t>
            </a:r>
          </a:p>
          <a:p>
            <a:endParaRPr lang="en-GB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err="1" smtClean="0"/>
              <a:t>Orígenes</a:t>
            </a:r>
            <a:endParaRPr lang="en-GB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err="1" smtClean="0"/>
              <a:t>Poderes</a:t>
            </a:r>
            <a:endParaRPr lang="en-GB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err="1" smtClean="0"/>
              <a:t>Enemigos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05453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Torres-Sanchez</dc:creator>
  <cp:lastModifiedBy>setup-Software Setup Account</cp:lastModifiedBy>
  <cp:revision>2</cp:revision>
  <dcterms:created xsi:type="dcterms:W3CDTF">2006-08-16T00:00:00Z</dcterms:created>
  <dcterms:modified xsi:type="dcterms:W3CDTF">2015-11-24T12:36:49Z</dcterms:modified>
</cp:coreProperties>
</file>