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0" r:id="rId7"/>
    <p:sldId id="269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4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0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2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5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9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7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1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8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2FE8-F3D1-43CB-8011-50A05058849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FA79-B4C2-47FB-8E64-2E43EBD50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3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También</a:t>
            </a:r>
            <a:r>
              <a:rPr lang="en-GB" dirty="0" smtClean="0"/>
              <a:t> la </a:t>
            </a:r>
            <a:r>
              <a:rPr lang="en-GB" dirty="0" err="1" smtClean="0"/>
              <a:t>Lluvia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Explica</a:t>
            </a:r>
            <a:r>
              <a:rPr lang="en-GB" dirty="0" smtClean="0"/>
              <a:t> lo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significa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título</a:t>
            </a:r>
            <a:r>
              <a:rPr lang="en-GB" dirty="0" smtClean="0"/>
              <a:t> en el </a:t>
            </a:r>
            <a:r>
              <a:rPr lang="en-GB" dirty="0" err="1" smtClean="0"/>
              <a:t>contexto</a:t>
            </a:r>
            <a:r>
              <a:rPr lang="en-GB" dirty="0" smtClean="0"/>
              <a:t> de la </a:t>
            </a:r>
            <a:r>
              <a:rPr lang="en-GB" dirty="0" err="1" smtClean="0"/>
              <a:t>película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Niveles</a:t>
            </a:r>
            <a:r>
              <a:rPr lang="en-GB" dirty="0" smtClean="0"/>
              <a:t> /</a:t>
            </a:r>
            <a:r>
              <a:rPr lang="en-GB" dirty="0" err="1" smtClean="0"/>
              <a:t>puntos</a:t>
            </a:r>
            <a:r>
              <a:rPr lang="en-GB" dirty="0" smtClean="0"/>
              <a:t> de vista en la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examinar</a:t>
            </a:r>
            <a:r>
              <a:rPr lang="en-GB" dirty="0" smtClean="0"/>
              <a:t> y </a:t>
            </a:r>
            <a:r>
              <a:rPr lang="en-GB" dirty="0" err="1" smtClean="0"/>
              <a:t>usar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ejemplo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Los </a:t>
            </a:r>
            <a:r>
              <a:rPr lang="en-GB" dirty="0" err="1" smtClean="0"/>
              <a:t>actores</a:t>
            </a:r>
            <a:r>
              <a:rPr lang="en-GB" dirty="0" smtClean="0"/>
              <a:t> y </a:t>
            </a:r>
            <a:r>
              <a:rPr lang="en-GB" dirty="0" err="1" smtClean="0"/>
              <a:t>cineastas</a:t>
            </a:r>
            <a:r>
              <a:rPr lang="en-GB" dirty="0" smtClean="0"/>
              <a:t> </a:t>
            </a:r>
            <a:r>
              <a:rPr lang="en-GB" dirty="0" err="1" smtClean="0"/>
              <a:t>haciendo</a:t>
            </a:r>
            <a:r>
              <a:rPr lang="en-GB" dirty="0" smtClean="0"/>
              <a:t> la </a:t>
            </a:r>
            <a:r>
              <a:rPr lang="en-GB" dirty="0" err="1" smtClean="0"/>
              <a:t>película</a:t>
            </a:r>
            <a:r>
              <a:rPr lang="en-GB" dirty="0" smtClean="0"/>
              <a:t> –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cambian</a:t>
            </a:r>
            <a:r>
              <a:rPr lang="en-GB" dirty="0" smtClean="0"/>
              <a:t> sus </a:t>
            </a:r>
            <a:r>
              <a:rPr lang="en-GB" dirty="0" err="1" smtClean="0"/>
              <a:t>opiniones</a:t>
            </a:r>
            <a:r>
              <a:rPr lang="en-GB" dirty="0" smtClean="0"/>
              <a:t> al </a:t>
            </a:r>
            <a:r>
              <a:rPr lang="en-GB" dirty="0" err="1" smtClean="0"/>
              <a:t>desarollar</a:t>
            </a:r>
            <a:r>
              <a:rPr lang="en-GB" dirty="0" smtClean="0"/>
              <a:t> la </a:t>
            </a:r>
            <a:r>
              <a:rPr lang="en-GB" dirty="0" err="1" smtClean="0"/>
              <a:t>acción</a:t>
            </a:r>
            <a:r>
              <a:rPr lang="en-GB" dirty="0" smtClean="0"/>
              <a:t> –al principio/al final.</a:t>
            </a:r>
          </a:p>
          <a:p>
            <a:r>
              <a:rPr lang="en-GB" dirty="0" smtClean="0"/>
              <a:t>Los </a:t>
            </a:r>
            <a:r>
              <a:rPr lang="en-GB" dirty="0" err="1" smtClean="0"/>
              <a:t>personajes</a:t>
            </a:r>
            <a:r>
              <a:rPr lang="en-GB" dirty="0" smtClean="0"/>
              <a:t> </a:t>
            </a:r>
            <a:r>
              <a:rPr lang="en-GB" dirty="0" err="1" smtClean="0"/>
              <a:t>históricos</a:t>
            </a:r>
            <a:r>
              <a:rPr lang="en-GB" dirty="0" smtClean="0"/>
              <a:t> en la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dentro</a:t>
            </a:r>
            <a:r>
              <a:rPr lang="en-GB" dirty="0" smtClean="0"/>
              <a:t> de la </a:t>
            </a:r>
            <a:r>
              <a:rPr lang="en-GB" dirty="0" err="1" smtClean="0"/>
              <a:t>película</a:t>
            </a:r>
            <a:r>
              <a:rPr lang="en-GB" dirty="0" smtClean="0"/>
              <a:t> del S15, Colón , los </a:t>
            </a:r>
            <a:r>
              <a:rPr lang="en-GB" dirty="0" err="1" smtClean="0"/>
              <a:t>dominicanos</a:t>
            </a:r>
            <a:r>
              <a:rPr lang="en-GB" dirty="0" smtClean="0"/>
              <a:t>.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gente</a:t>
            </a:r>
            <a:r>
              <a:rPr lang="en-GB" dirty="0" smtClean="0"/>
              <a:t> </a:t>
            </a:r>
            <a:r>
              <a:rPr lang="en-GB" dirty="0" err="1" smtClean="0"/>
              <a:t>indígena</a:t>
            </a:r>
            <a:r>
              <a:rPr lang="en-GB" dirty="0" smtClean="0"/>
              <a:t> de Cochabamba y sus </a:t>
            </a:r>
            <a:r>
              <a:rPr lang="en-GB" dirty="0" err="1" smtClean="0"/>
              <a:t>actitudes</a:t>
            </a:r>
            <a:r>
              <a:rPr lang="en-GB" dirty="0" smtClean="0"/>
              <a:t> </a:t>
            </a:r>
            <a:r>
              <a:rPr lang="en-GB" dirty="0" err="1" smtClean="0"/>
              <a:t>hacia</a:t>
            </a:r>
            <a:r>
              <a:rPr lang="en-GB" dirty="0" smtClean="0"/>
              <a:t> los 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r>
              <a:rPr lang="en-GB" dirty="0" err="1" smtClean="0"/>
              <a:t>naturales</a:t>
            </a:r>
            <a:r>
              <a:rPr lang="en-GB" dirty="0" smtClean="0"/>
              <a:t> y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empresas</a:t>
            </a:r>
            <a:r>
              <a:rPr lang="en-GB" dirty="0" smtClean="0"/>
              <a:t> en el S21(Daniel y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familia</a:t>
            </a:r>
            <a:r>
              <a:rPr lang="en-GB" dirty="0" smtClean="0"/>
              <a:t>)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película</a:t>
            </a:r>
            <a:r>
              <a:rPr lang="en-GB" dirty="0" smtClean="0"/>
              <a:t> “</a:t>
            </a:r>
            <a:r>
              <a:rPr lang="en-GB" dirty="0" err="1" smtClean="0"/>
              <a:t>Tambien</a:t>
            </a:r>
            <a:r>
              <a:rPr lang="en-GB" dirty="0" smtClean="0"/>
              <a:t> la </a:t>
            </a:r>
            <a:r>
              <a:rPr lang="en-GB" dirty="0" err="1" smtClean="0"/>
              <a:t>Lluvia</a:t>
            </a:r>
            <a:r>
              <a:rPr lang="en-GB" dirty="0" smtClean="0"/>
              <a:t>” de </a:t>
            </a:r>
            <a:r>
              <a:rPr lang="en-GB" dirty="0" err="1" smtClean="0"/>
              <a:t>Iciar</a:t>
            </a:r>
            <a:r>
              <a:rPr lang="en-GB" dirty="0" smtClean="0"/>
              <a:t> </a:t>
            </a:r>
            <a:r>
              <a:rPr lang="en-GB" dirty="0" err="1" smtClean="0"/>
              <a:t>Bollain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1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opinión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película</a:t>
            </a:r>
            <a:r>
              <a:rPr lang="en-GB" dirty="0" smtClean="0"/>
              <a:t> de gran </a:t>
            </a:r>
            <a:r>
              <a:rPr lang="en-GB" dirty="0" err="1" smtClean="0"/>
              <a:t>complejidad</a:t>
            </a:r>
            <a:r>
              <a:rPr lang="en-GB" dirty="0" smtClean="0"/>
              <a:t> moral “ ?</a:t>
            </a:r>
          </a:p>
          <a:p>
            <a:r>
              <a:rPr lang="en-GB" dirty="0" err="1" smtClean="0"/>
              <a:t>Tenemos</a:t>
            </a:r>
            <a:r>
              <a:rPr lang="en-GB" dirty="0" smtClean="0"/>
              <a:t> , o </a:t>
            </a:r>
            <a:r>
              <a:rPr lang="en-GB" dirty="0" err="1" smtClean="0"/>
              <a:t>tienen</a:t>
            </a:r>
            <a:r>
              <a:rPr lang="en-GB" dirty="0" smtClean="0"/>
              <a:t> los </a:t>
            </a:r>
            <a:r>
              <a:rPr lang="en-GB" dirty="0" err="1" smtClean="0"/>
              <a:t>españoles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cierta</a:t>
            </a:r>
            <a:r>
              <a:rPr lang="en-GB" dirty="0" smtClean="0"/>
              <a:t> </a:t>
            </a:r>
            <a:r>
              <a:rPr lang="en-GB" dirty="0" err="1" smtClean="0"/>
              <a:t>culpabilidad</a:t>
            </a:r>
            <a:r>
              <a:rPr lang="en-GB" dirty="0" smtClean="0"/>
              <a:t> en la </a:t>
            </a:r>
            <a:r>
              <a:rPr lang="en-GB" dirty="0" err="1" smtClean="0"/>
              <a:t>situación</a:t>
            </a:r>
            <a:r>
              <a:rPr lang="en-GB" dirty="0" smtClean="0"/>
              <a:t> actual?</a:t>
            </a:r>
          </a:p>
          <a:p>
            <a:r>
              <a:rPr lang="en-GB" dirty="0" err="1" smtClean="0"/>
              <a:t>Evo</a:t>
            </a:r>
            <a:r>
              <a:rPr lang="en-GB" dirty="0" smtClean="0"/>
              <a:t> Morales /MAS :”no </a:t>
            </a:r>
            <a:r>
              <a:rPr lang="en-GB" dirty="0" err="1" smtClean="0"/>
              <a:t>necesitamos</a:t>
            </a:r>
            <a:r>
              <a:rPr lang="en-GB" dirty="0" smtClean="0"/>
              <a:t> </a:t>
            </a:r>
            <a:r>
              <a:rPr lang="en-GB" dirty="0" err="1" smtClean="0"/>
              <a:t>ayuda</a:t>
            </a:r>
            <a:r>
              <a:rPr lang="en-GB" dirty="0" smtClean="0"/>
              <a:t> , </a:t>
            </a:r>
            <a:r>
              <a:rPr lang="en-GB" dirty="0" err="1" smtClean="0"/>
              <a:t>sino</a:t>
            </a:r>
            <a:r>
              <a:rPr lang="en-GB" dirty="0" smtClean="0"/>
              <a:t> </a:t>
            </a:r>
            <a:r>
              <a:rPr lang="en-GB" dirty="0" err="1" smtClean="0"/>
              <a:t>apoyo</a:t>
            </a:r>
            <a:r>
              <a:rPr lang="en-GB" dirty="0" smtClean="0"/>
              <a:t>”</a:t>
            </a:r>
          </a:p>
          <a:p>
            <a:r>
              <a:rPr lang="en-GB" dirty="0" err="1" smtClean="0"/>
              <a:t>Herencia</a:t>
            </a:r>
            <a:r>
              <a:rPr lang="en-GB" dirty="0" smtClean="0"/>
              <a:t> colonial-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abre</a:t>
            </a:r>
            <a:r>
              <a:rPr lang="en-GB" dirty="0" smtClean="0"/>
              <a:t> la </a:t>
            </a:r>
            <a:r>
              <a:rPr lang="en-GB" dirty="0" err="1" smtClean="0"/>
              <a:t>puerta</a:t>
            </a:r>
            <a:r>
              <a:rPr lang="en-GB" dirty="0" smtClean="0"/>
              <a:t> al </a:t>
            </a:r>
            <a:r>
              <a:rPr lang="en-GB" dirty="0" err="1" smtClean="0"/>
              <a:t>diálogo</a:t>
            </a:r>
            <a:r>
              <a:rPr lang="en-GB" dirty="0" smtClean="0"/>
              <a:t> 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cuestiones</a:t>
            </a:r>
            <a:r>
              <a:rPr lang="en-GB" dirty="0" smtClean="0"/>
              <a:t> del </a:t>
            </a:r>
            <a:r>
              <a:rPr lang="en-GB" dirty="0" err="1" smtClean="0"/>
              <a:t>colonialismo</a:t>
            </a:r>
            <a:r>
              <a:rPr lang="en-GB" dirty="0" smtClean="0"/>
              <a:t> ?</a:t>
            </a:r>
          </a:p>
          <a:p>
            <a:r>
              <a:rPr lang="en-GB" dirty="0" err="1" smtClean="0"/>
              <a:t>Informaciones</a:t>
            </a:r>
            <a:r>
              <a:rPr lang="en-GB" dirty="0" smtClean="0"/>
              <a:t> :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pasó</a:t>
            </a:r>
            <a:r>
              <a:rPr lang="en-GB" dirty="0" smtClean="0"/>
              <a:t> </a:t>
            </a:r>
            <a:r>
              <a:rPr lang="en-GB" dirty="0" err="1" smtClean="0"/>
              <a:t>después</a:t>
            </a:r>
            <a:r>
              <a:rPr lang="en-GB" dirty="0" smtClean="0"/>
              <a:t> del 200 en Bolivia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42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género</a:t>
            </a:r>
            <a:r>
              <a:rPr lang="en-GB" dirty="0" smtClean="0"/>
              <a:t> de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</a:t>
            </a:r>
            <a:r>
              <a:rPr lang="en-GB" dirty="0" err="1" smtClean="0"/>
              <a:t>satírica</a:t>
            </a:r>
            <a:r>
              <a:rPr lang="en-GB" dirty="0" smtClean="0"/>
              <a:t> ? Se </a:t>
            </a:r>
            <a:r>
              <a:rPr lang="en-GB" dirty="0" err="1" smtClean="0"/>
              <a:t>burla</a:t>
            </a:r>
            <a:r>
              <a:rPr lang="en-GB" dirty="0" smtClean="0"/>
              <a:t> de los </a:t>
            </a:r>
            <a:r>
              <a:rPr lang="en-GB" dirty="0" err="1" smtClean="0"/>
              <a:t>españoles</a:t>
            </a:r>
            <a:r>
              <a:rPr lang="en-GB" dirty="0" smtClean="0"/>
              <a:t> ?</a:t>
            </a:r>
          </a:p>
          <a:p>
            <a:r>
              <a:rPr lang="en-GB" dirty="0" smtClean="0"/>
              <a:t>Un drama </a:t>
            </a:r>
            <a:r>
              <a:rPr lang="en-GB" dirty="0" err="1" smtClean="0"/>
              <a:t>político</a:t>
            </a:r>
            <a:r>
              <a:rPr lang="en-GB" dirty="0" smtClean="0"/>
              <a:t> ?</a:t>
            </a:r>
          </a:p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puramente</a:t>
            </a:r>
            <a:r>
              <a:rPr lang="en-GB" dirty="0" smtClean="0"/>
              <a:t> </a:t>
            </a:r>
            <a:r>
              <a:rPr lang="en-GB" dirty="0" err="1" smtClean="0"/>
              <a:t>didáctica</a:t>
            </a:r>
            <a:r>
              <a:rPr lang="en-GB" dirty="0" smtClean="0"/>
              <a:t> ?</a:t>
            </a:r>
          </a:p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smtClean="0"/>
              <a:t> de arte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5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director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57425"/>
            <a:ext cx="59055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9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Escenas</a:t>
            </a:r>
            <a:r>
              <a:rPr lang="en-GB" dirty="0" smtClean="0"/>
              <a:t> </a:t>
            </a:r>
            <a:r>
              <a:rPr lang="en-GB" dirty="0" err="1" smtClean="0"/>
              <a:t>menmorables</a:t>
            </a:r>
            <a:r>
              <a:rPr lang="en-GB" dirty="0" smtClean="0"/>
              <a:t> , y </a:t>
            </a:r>
            <a:r>
              <a:rPr lang="en-GB" dirty="0" err="1" smtClean="0"/>
              <a:t>porqué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 el </a:t>
            </a:r>
            <a:r>
              <a:rPr lang="en-GB" dirty="0" err="1" smtClean="0"/>
              <a:t>restaurante</a:t>
            </a:r>
            <a:r>
              <a:rPr lang="en-GB" dirty="0" smtClean="0"/>
              <a:t> , la </a:t>
            </a:r>
            <a:r>
              <a:rPr lang="en-GB" dirty="0" err="1" smtClean="0"/>
              <a:t>cena</a:t>
            </a:r>
            <a:r>
              <a:rPr lang="en-GB" dirty="0" smtClean="0"/>
              <a:t> </a:t>
            </a:r>
            <a:r>
              <a:rPr lang="en-GB" dirty="0" err="1" smtClean="0"/>
              <a:t>suntuosa</a:t>
            </a:r>
            <a:r>
              <a:rPr lang="en-GB" dirty="0" smtClean="0"/>
              <a:t> y el </a:t>
            </a:r>
            <a:r>
              <a:rPr lang="en-GB" dirty="0" err="1" smtClean="0"/>
              <a:t>diálogo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Colón</a:t>
            </a:r>
          </a:p>
          <a:p>
            <a:r>
              <a:rPr lang="en-GB" dirty="0" smtClean="0"/>
              <a:t>En el hotel , los </a:t>
            </a:r>
            <a:r>
              <a:rPr lang="en-GB" dirty="0" err="1" smtClean="0"/>
              <a:t>camareos</a:t>
            </a:r>
            <a:r>
              <a:rPr lang="en-GB" dirty="0" smtClean="0"/>
              <a:t> </a:t>
            </a:r>
            <a:r>
              <a:rPr lang="en-GB" dirty="0" err="1" smtClean="0"/>
              <a:t>humillados</a:t>
            </a:r>
            <a:endParaRPr lang="en-GB" dirty="0" smtClean="0"/>
          </a:p>
          <a:p>
            <a:r>
              <a:rPr lang="en-GB" dirty="0" smtClean="0"/>
              <a:t>Las </a:t>
            </a:r>
            <a:r>
              <a:rPr lang="en-GB" dirty="0" err="1" smtClean="0"/>
              <a:t>madres</a:t>
            </a:r>
            <a:r>
              <a:rPr lang="en-GB" dirty="0" smtClean="0"/>
              <a:t> con sus </a:t>
            </a:r>
            <a:r>
              <a:rPr lang="en-GB" dirty="0" err="1" smtClean="0"/>
              <a:t>bebes</a:t>
            </a:r>
            <a:r>
              <a:rPr lang="en-GB" dirty="0" smtClean="0"/>
              <a:t> en el </a:t>
            </a:r>
            <a:r>
              <a:rPr lang="en-GB" dirty="0" err="1" smtClean="0"/>
              <a:t>río</a:t>
            </a:r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escena</a:t>
            </a:r>
            <a:r>
              <a:rPr lang="en-GB" dirty="0" smtClean="0"/>
              <a:t>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mujeres</a:t>
            </a:r>
            <a:r>
              <a:rPr lang="en-GB" dirty="0" smtClean="0"/>
              <a:t> </a:t>
            </a:r>
            <a:r>
              <a:rPr lang="en-GB" dirty="0" err="1" smtClean="0"/>
              <a:t>bolivianas</a:t>
            </a:r>
            <a:r>
              <a:rPr lang="en-GB" dirty="0" smtClean="0"/>
              <a:t> y el </a:t>
            </a:r>
            <a:r>
              <a:rPr lang="en-GB" dirty="0" err="1" smtClean="0"/>
              <a:t>pozo</a:t>
            </a:r>
            <a:r>
              <a:rPr lang="en-GB" dirty="0" smtClean="0"/>
              <a:t> </a:t>
            </a:r>
            <a:r>
              <a:rPr lang="en-GB" dirty="0" err="1" smtClean="0"/>
              <a:t>cerrado</a:t>
            </a:r>
            <a:endParaRPr lang="en-GB" dirty="0" smtClean="0"/>
          </a:p>
          <a:p>
            <a:r>
              <a:rPr lang="en-GB" dirty="0" err="1" smtClean="0"/>
              <a:t>Cuando</a:t>
            </a:r>
            <a:r>
              <a:rPr lang="en-GB" dirty="0" smtClean="0"/>
              <a:t> Costa se </a:t>
            </a:r>
            <a:r>
              <a:rPr lang="en-GB" dirty="0" err="1" smtClean="0"/>
              <a:t>revela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el </a:t>
            </a:r>
            <a:r>
              <a:rPr lang="en-GB" dirty="0" err="1" smtClean="0"/>
              <a:t>único</a:t>
            </a:r>
            <a:r>
              <a:rPr lang="en-GB" dirty="0" smtClean="0"/>
              <a:t> </a:t>
            </a:r>
            <a:r>
              <a:rPr lang="en-GB" dirty="0" err="1" smtClean="0"/>
              <a:t>personaje</a:t>
            </a:r>
            <a:r>
              <a:rPr lang="en-GB" dirty="0" smtClean="0"/>
              <a:t> con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verdadera</a:t>
            </a:r>
            <a:r>
              <a:rPr lang="en-GB" dirty="0" smtClean="0"/>
              <a:t> </a:t>
            </a:r>
            <a:r>
              <a:rPr lang="en-GB" dirty="0" err="1" smtClean="0"/>
              <a:t>commplicidad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1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Tus</a:t>
            </a:r>
            <a:r>
              <a:rPr lang="en-GB" dirty="0" smtClean="0"/>
              <a:t> </a:t>
            </a:r>
            <a:r>
              <a:rPr lang="en-GB" dirty="0" err="1" smtClean="0"/>
              <a:t>escenas</a:t>
            </a:r>
            <a:r>
              <a:rPr lang="en-GB" dirty="0" smtClean="0"/>
              <a:t> </a:t>
            </a:r>
            <a:r>
              <a:rPr lang="en-GB" dirty="0" err="1" smtClean="0"/>
              <a:t>menmorables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02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Tus</a:t>
            </a:r>
            <a:r>
              <a:rPr lang="en-GB" dirty="0" smtClean="0"/>
              <a:t> </a:t>
            </a:r>
            <a:r>
              <a:rPr lang="en-GB" dirty="0" err="1" smtClean="0"/>
              <a:t>opiniones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Hay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empezar</a:t>
            </a:r>
            <a:r>
              <a:rPr lang="en-GB" dirty="0" smtClean="0"/>
              <a:t> con </a:t>
            </a:r>
            <a:r>
              <a:rPr lang="en-GB" dirty="0" err="1" smtClean="0"/>
              <a:t>una</a:t>
            </a:r>
            <a:r>
              <a:rPr lang="en-GB" dirty="0" smtClean="0"/>
              <a:t> de </a:t>
            </a:r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frases</a:t>
            </a:r>
            <a:r>
              <a:rPr lang="en-GB" dirty="0" smtClean="0"/>
              <a:t> :</a:t>
            </a:r>
          </a:p>
          <a:p>
            <a:r>
              <a:rPr lang="en-GB" dirty="0" smtClean="0"/>
              <a:t>A mi </a:t>
            </a:r>
            <a:r>
              <a:rPr lang="en-GB" dirty="0" err="1" smtClean="0"/>
              <a:t>modo</a:t>
            </a:r>
            <a:r>
              <a:rPr lang="en-GB" dirty="0" smtClean="0"/>
              <a:t> de </a:t>
            </a:r>
            <a:r>
              <a:rPr lang="en-GB" dirty="0" err="1" smtClean="0"/>
              <a:t>ver</a:t>
            </a:r>
            <a:endParaRPr lang="en-GB" dirty="0" smtClean="0"/>
          </a:p>
          <a:p>
            <a:r>
              <a:rPr lang="en-GB" dirty="0" err="1" smtClean="0"/>
              <a:t>Por</a:t>
            </a:r>
            <a:r>
              <a:rPr lang="en-GB" dirty="0" smtClean="0"/>
              <a:t> mi parte</a:t>
            </a:r>
          </a:p>
          <a:p>
            <a:r>
              <a:rPr lang="en-GB" dirty="0" err="1" smtClean="0"/>
              <a:t>Estoy</a:t>
            </a:r>
            <a:r>
              <a:rPr lang="en-GB" dirty="0" smtClean="0"/>
              <a:t> </a:t>
            </a:r>
            <a:r>
              <a:rPr lang="en-GB" dirty="0" err="1" smtClean="0"/>
              <a:t>persuadido</a:t>
            </a:r>
            <a:r>
              <a:rPr lang="en-GB" dirty="0" smtClean="0"/>
              <a:t> de </a:t>
            </a:r>
            <a:r>
              <a:rPr lang="en-GB" dirty="0" err="1" smtClean="0"/>
              <a:t>que</a:t>
            </a:r>
            <a:endParaRPr lang="en-GB" dirty="0" smtClean="0"/>
          </a:p>
          <a:p>
            <a:r>
              <a:rPr lang="en-GB" dirty="0" err="1" smtClean="0"/>
              <a:t>Esto</a:t>
            </a:r>
            <a:r>
              <a:rPr lang="en-GB" dirty="0" smtClean="0"/>
              <a:t> me </a:t>
            </a:r>
            <a:r>
              <a:rPr lang="en-GB" dirty="0" err="1" smtClean="0"/>
              <a:t>lleva</a:t>
            </a:r>
            <a:r>
              <a:rPr lang="en-GB" dirty="0" smtClean="0"/>
              <a:t> a </a:t>
            </a:r>
            <a:r>
              <a:rPr lang="en-GB" dirty="0" err="1" smtClean="0"/>
              <a:t>pensar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endParaRPr lang="en-GB" dirty="0" smtClean="0"/>
          </a:p>
          <a:p>
            <a:r>
              <a:rPr lang="en-GB" dirty="0" smtClean="0"/>
              <a:t>El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se </a:t>
            </a:r>
            <a:r>
              <a:rPr lang="en-GB" dirty="0" err="1" smtClean="0"/>
              <a:t>plantea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De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modos</a:t>
            </a:r>
            <a:endParaRPr lang="en-GB" dirty="0" smtClean="0"/>
          </a:p>
          <a:p>
            <a:r>
              <a:rPr lang="en-GB" dirty="0" smtClean="0"/>
              <a:t>No se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negar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942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Temas</a:t>
            </a:r>
            <a:r>
              <a:rPr lang="en-GB" dirty="0" smtClean="0"/>
              <a:t> y </a:t>
            </a:r>
            <a:r>
              <a:rPr lang="en-GB" dirty="0" err="1" smtClean="0"/>
              <a:t>cuestiones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El </a:t>
            </a:r>
            <a:r>
              <a:rPr lang="en-GB" dirty="0" err="1" smtClean="0"/>
              <a:t>colonialismo</a:t>
            </a:r>
            <a:r>
              <a:rPr lang="en-GB" dirty="0" smtClean="0"/>
              <a:t> –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justificado</a:t>
            </a:r>
            <a:r>
              <a:rPr lang="en-GB" dirty="0" smtClean="0"/>
              <a:t> hoy en </a:t>
            </a:r>
            <a:r>
              <a:rPr lang="en-GB" dirty="0" err="1" smtClean="0"/>
              <a:t>día</a:t>
            </a:r>
            <a:r>
              <a:rPr lang="en-GB" dirty="0" smtClean="0"/>
              <a:t> ?</a:t>
            </a:r>
          </a:p>
          <a:p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hicmos</a:t>
            </a:r>
            <a:r>
              <a:rPr lang="en-GB" dirty="0" smtClean="0"/>
              <a:t>/se </a:t>
            </a:r>
            <a:r>
              <a:rPr lang="en-GB" dirty="0" err="1" smtClean="0"/>
              <a:t>hace</a:t>
            </a:r>
            <a:r>
              <a:rPr lang="en-GB" dirty="0" smtClean="0"/>
              <a:t> /se </a:t>
            </a:r>
            <a:r>
              <a:rPr lang="en-GB" dirty="0" err="1" smtClean="0"/>
              <a:t>hizo</a:t>
            </a:r>
            <a:r>
              <a:rPr lang="en-GB" dirty="0" smtClean="0"/>
              <a:t>?</a:t>
            </a:r>
          </a:p>
          <a:p>
            <a:r>
              <a:rPr lang="en-GB" dirty="0" smtClean="0"/>
              <a:t>Hay </a:t>
            </a:r>
            <a:r>
              <a:rPr lang="en-GB" dirty="0" err="1" smtClean="0"/>
              <a:t>manera</a:t>
            </a:r>
            <a:r>
              <a:rPr lang="en-GB" dirty="0" smtClean="0"/>
              <a:t> de </a:t>
            </a:r>
            <a:r>
              <a:rPr lang="en-GB" dirty="0" err="1" smtClean="0"/>
              <a:t>compensar</a:t>
            </a:r>
            <a:r>
              <a:rPr lang="en-GB" dirty="0" smtClean="0"/>
              <a:t> a los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sufrieron</a:t>
            </a:r>
            <a:r>
              <a:rPr lang="en-GB" dirty="0" smtClean="0"/>
              <a:t> a </a:t>
            </a:r>
            <a:r>
              <a:rPr lang="en-GB" dirty="0" err="1" smtClean="0"/>
              <a:t>manos</a:t>
            </a:r>
            <a:r>
              <a:rPr lang="en-GB" dirty="0" smtClean="0"/>
              <a:t> de los </a:t>
            </a:r>
            <a:r>
              <a:rPr lang="en-GB" dirty="0" err="1" smtClean="0"/>
              <a:t>colonialistas</a:t>
            </a:r>
            <a:r>
              <a:rPr lang="en-GB" dirty="0" smtClean="0"/>
              <a:t> ?(</a:t>
            </a:r>
            <a:r>
              <a:rPr lang="en-GB" dirty="0" err="1" smtClean="0"/>
              <a:t>ejemplos</a:t>
            </a:r>
            <a:r>
              <a:rPr lang="en-GB" dirty="0" smtClean="0"/>
              <a:t> </a:t>
            </a:r>
            <a:r>
              <a:rPr lang="en-GB" dirty="0" err="1" smtClean="0"/>
              <a:t>hispanicos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b="1" dirty="0" err="1" smtClean="0"/>
              <a:t>Datos</a:t>
            </a:r>
            <a:r>
              <a:rPr lang="en-GB" b="1" dirty="0" smtClean="0"/>
              <a:t> e </a:t>
            </a:r>
            <a:r>
              <a:rPr lang="en-GB" b="1" dirty="0" err="1" smtClean="0"/>
              <a:t>informaciones</a:t>
            </a:r>
            <a:r>
              <a:rPr lang="en-GB" b="1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Lista</a:t>
            </a:r>
            <a:r>
              <a:rPr lang="en-GB" dirty="0" smtClean="0"/>
              <a:t>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colonias</a:t>
            </a:r>
            <a:r>
              <a:rPr lang="en-GB" dirty="0" smtClean="0"/>
              <a:t> </a:t>
            </a:r>
            <a:r>
              <a:rPr lang="en-GB" dirty="0" err="1" smtClean="0"/>
              <a:t>espanolas</a:t>
            </a:r>
            <a:r>
              <a:rPr lang="en-GB" dirty="0" smtClean="0"/>
              <a:t> , </a:t>
            </a:r>
            <a:r>
              <a:rPr lang="en-GB" dirty="0" err="1" smtClean="0"/>
              <a:t>cuando</a:t>
            </a:r>
            <a:r>
              <a:rPr lang="en-GB" dirty="0" smtClean="0"/>
              <a:t> , </a:t>
            </a:r>
            <a:r>
              <a:rPr lang="en-GB" dirty="0" err="1" smtClean="0"/>
              <a:t>como</a:t>
            </a:r>
            <a:r>
              <a:rPr lang="en-GB" dirty="0" smtClean="0"/>
              <a:t> y </a:t>
            </a:r>
            <a:r>
              <a:rPr lang="en-GB" dirty="0" err="1" smtClean="0"/>
              <a:t>como</a:t>
            </a:r>
            <a:r>
              <a:rPr lang="en-GB" dirty="0" smtClean="0"/>
              <a:t> se </a:t>
            </a:r>
            <a:r>
              <a:rPr lang="en-GB" dirty="0" err="1" smtClean="0"/>
              <a:t>liberaron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Bolívar  -</a:t>
            </a:r>
            <a:r>
              <a:rPr lang="en-GB" dirty="0" err="1" smtClean="0"/>
              <a:t>quién</a:t>
            </a:r>
            <a:r>
              <a:rPr lang="en-GB" dirty="0" smtClean="0"/>
              <a:t> era  y 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hizo</a:t>
            </a:r>
            <a:r>
              <a:rPr lang="en-GB" smtClean="0"/>
              <a:t>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7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Hipocresia</a:t>
            </a:r>
            <a:r>
              <a:rPr lang="en-GB" dirty="0" smtClean="0"/>
              <a:t> </a:t>
            </a:r>
          </a:p>
          <a:p>
            <a:r>
              <a:rPr lang="en-GB" dirty="0" smtClean="0"/>
              <a:t>Se pone en </a:t>
            </a:r>
            <a:r>
              <a:rPr lang="en-GB" dirty="0" err="1" smtClean="0"/>
              <a:t>peligro</a:t>
            </a:r>
            <a:r>
              <a:rPr lang="en-GB" dirty="0" smtClean="0"/>
              <a:t> la </a:t>
            </a:r>
            <a:r>
              <a:rPr lang="en-GB" dirty="0" err="1" smtClean="0"/>
              <a:t>continuidad</a:t>
            </a:r>
            <a:r>
              <a:rPr lang="en-GB" dirty="0" smtClean="0"/>
              <a:t> de la </a:t>
            </a:r>
            <a:r>
              <a:rPr lang="en-GB" dirty="0" err="1" smtClean="0"/>
              <a:t>obra</a:t>
            </a:r>
            <a:r>
              <a:rPr lang="en-GB" dirty="0" smtClean="0"/>
              <a:t> , y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pasa</a:t>
            </a:r>
            <a:r>
              <a:rPr lang="en-GB" dirty="0" smtClean="0"/>
              <a:t> ? Costa y Sebastian no se </a:t>
            </a:r>
            <a:r>
              <a:rPr lang="en-GB" dirty="0" err="1" smtClean="0"/>
              <a:t>sienten</a:t>
            </a:r>
            <a:r>
              <a:rPr lang="en-GB" dirty="0" smtClean="0"/>
              <a:t> </a:t>
            </a:r>
            <a:r>
              <a:rPr lang="en-GB" dirty="0" err="1" smtClean="0"/>
              <a:t>verdadera</a:t>
            </a:r>
            <a:r>
              <a:rPr lang="en-GB" dirty="0" smtClean="0"/>
              <a:t> </a:t>
            </a:r>
            <a:r>
              <a:rPr lang="en-GB" dirty="0" err="1" smtClean="0"/>
              <a:t>complicidad</a:t>
            </a:r>
            <a:r>
              <a:rPr lang="en-GB" dirty="0" smtClean="0"/>
              <a:t> con el </a:t>
            </a:r>
            <a:r>
              <a:rPr lang="en-GB" dirty="0" err="1" smtClean="0"/>
              <a:t>mensaje</a:t>
            </a:r>
            <a:r>
              <a:rPr lang="en-GB" dirty="0" smtClean="0"/>
              <a:t> </a:t>
            </a:r>
            <a:r>
              <a:rPr lang="en-GB" dirty="0" err="1" smtClean="0"/>
              <a:t>contestatorio</a:t>
            </a:r>
            <a:r>
              <a:rPr lang="en-GB" dirty="0" smtClean="0"/>
              <a:t> de la </a:t>
            </a:r>
            <a:r>
              <a:rPr lang="en-GB" dirty="0" err="1" smtClean="0"/>
              <a:t>obra</a:t>
            </a:r>
            <a:r>
              <a:rPr lang="en-GB" dirty="0" smtClean="0"/>
              <a:t>-la </a:t>
            </a:r>
            <a:r>
              <a:rPr lang="en-GB" dirty="0" err="1" smtClean="0"/>
              <a:t>egolatría</a:t>
            </a:r>
            <a:r>
              <a:rPr lang="en-GB" dirty="0" smtClean="0"/>
              <a:t> de los </a:t>
            </a:r>
            <a:r>
              <a:rPr lang="en-GB" dirty="0" err="1" smtClean="0"/>
              <a:t>actores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solo </a:t>
            </a:r>
            <a:r>
              <a:rPr lang="en-GB" dirty="0" err="1" smtClean="0"/>
              <a:t>piensan</a:t>
            </a:r>
            <a:r>
              <a:rPr lang="en-GB" dirty="0" smtClean="0"/>
              <a:t> en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lucimiento</a:t>
            </a:r>
            <a:r>
              <a:rPr lang="en-GB" dirty="0" smtClean="0"/>
              <a:t> y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propia</a:t>
            </a:r>
            <a:r>
              <a:rPr lang="en-GB" dirty="0" smtClean="0"/>
              <a:t> </a:t>
            </a:r>
            <a:r>
              <a:rPr lang="en-GB" dirty="0" err="1" smtClean="0"/>
              <a:t>seguridad</a:t>
            </a:r>
            <a:r>
              <a:rPr lang="en-GB" dirty="0" smtClean="0"/>
              <a:t> .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hipocresía</a:t>
            </a:r>
            <a:r>
              <a:rPr lang="en-GB" dirty="0" smtClean="0"/>
              <a:t> occidental no </a:t>
            </a:r>
            <a:r>
              <a:rPr lang="en-GB" dirty="0" err="1" smtClean="0"/>
              <a:t>tiene</a:t>
            </a:r>
            <a:r>
              <a:rPr lang="en-GB" dirty="0" smtClean="0"/>
              <a:t> </a:t>
            </a:r>
            <a:r>
              <a:rPr lang="en-GB" dirty="0" err="1" smtClean="0"/>
              <a:t>límites</a:t>
            </a:r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historia</a:t>
            </a:r>
            <a:r>
              <a:rPr lang="en-GB" dirty="0" smtClean="0"/>
              <a:t> </a:t>
            </a:r>
            <a:r>
              <a:rPr lang="en-GB" dirty="0" err="1" smtClean="0"/>
              <a:t>vuelve</a:t>
            </a:r>
            <a:r>
              <a:rPr lang="en-GB" dirty="0" smtClean="0"/>
              <a:t> a </a:t>
            </a:r>
            <a:r>
              <a:rPr lang="en-GB" dirty="0" err="1" smtClean="0"/>
              <a:t>repetirse</a:t>
            </a:r>
            <a:r>
              <a:rPr lang="en-GB" dirty="0" smtClean="0"/>
              <a:t> </a:t>
            </a:r>
            <a:r>
              <a:rPr lang="en-GB" dirty="0" err="1" smtClean="0"/>
              <a:t>años</a:t>
            </a:r>
            <a:r>
              <a:rPr lang="en-GB" dirty="0" smtClean="0"/>
              <a:t> </a:t>
            </a:r>
            <a:r>
              <a:rPr lang="en-GB" dirty="0" err="1" smtClean="0"/>
              <a:t>despues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1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Daniel/</a:t>
            </a:r>
            <a:r>
              <a:rPr lang="en-GB" dirty="0" err="1" smtClean="0"/>
              <a:t>Hatuey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88840"/>
            <a:ext cx="4901530" cy="33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0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 actor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hace</a:t>
            </a:r>
            <a:r>
              <a:rPr lang="en-GB" dirty="0" smtClean="0"/>
              <a:t> el </a:t>
            </a:r>
            <a:r>
              <a:rPr lang="en-GB" dirty="0" err="1" smtClean="0"/>
              <a:t>papel</a:t>
            </a:r>
            <a:r>
              <a:rPr lang="en-GB" dirty="0" smtClean="0"/>
              <a:t> de Daniel y de </a:t>
            </a:r>
            <a:r>
              <a:rPr lang="en-GB" dirty="0" err="1" smtClean="0"/>
              <a:t>Hatuey</a:t>
            </a:r>
            <a:r>
              <a:rPr lang="en-GB" dirty="0" smtClean="0"/>
              <a:t>, (</a:t>
            </a:r>
            <a:r>
              <a:rPr lang="en-GB" dirty="0" err="1" smtClean="0"/>
              <a:t>nombre</a:t>
            </a:r>
            <a:r>
              <a:rPr lang="en-GB" dirty="0" smtClean="0"/>
              <a:t> del </a:t>
            </a:r>
            <a:r>
              <a:rPr lang="en-GB" dirty="0" err="1" smtClean="0"/>
              <a:t>indígena</a:t>
            </a:r>
            <a:r>
              <a:rPr lang="en-GB" dirty="0" smtClean="0"/>
              <a:t> </a:t>
            </a:r>
            <a:r>
              <a:rPr lang="en-GB" dirty="0" err="1" smtClean="0"/>
              <a:t>Taino</a:t>
            </a:r>
            <a:r>
              <a:rPr lang="en-GB" dirty="0" smtClean="0"/>
              <a:t> en la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Colón)(Juan Carlos </a:t>
            </a:r>
            <a:r>
              <a:rPr lang="en-GB" dirty="0" err="1" smtClean="0"/>
              <a:t>Aduviri</a:t>
            </a:r>
            <a:r>
              <a:rPr lang="en-GB" dirty="0" smtClean="0"/>
              <a:t>)</a:t>
            </a:r>
            <a:r>
              <a:rPr lang="en-GB" dirty="0" err="1" smtClean="0"/>
              <a:t>lleva</a:t>
            </a:r>
            <a:r>
              <a:rPr lang="en-GB" dirty="0" smtClean="0"/>
              <a:t> al </a:t>
            </a:r>
            <a:r>
              <a:rPr lang="en-GB" dirty="0" err="1" smtClean="0"/>
              <a:t>espectador</a:t>
            </a:r>
            <a:r>
              <a:rPr lang="en-GB" dirty="0" smtClean="0"/>
              <a:t> a la </a:t>
            </a:r>
            <a:r>
              <a:rPr lang="en-GB" dirty="0" err="1" smtClean="0"/>
              <a:t>verdadera</a:t>
            </a:r>
            <a:r>
              <a:rPr lang="en-GB" dirty="0" smtClean="0"/>
              <a:t> </a:t>
            </a:r>
            <a:r>
              <a:rPr lang="en-GB" dirty="0" err="1" smtClean="0"/>
              <a:t>historia</a:t>
            </a:r>
            <a:r>
              <a:rPr lang="en-GB" dirty="0" smtClean="0"/>
              <a:t> de Bolivia del </a:t>
            </a:r>
            <a:r>
              <a:rPr lang="en-GB" dirty="0" err="1" smtClean="0"/>
              <a:t>siglo</a:t>
            </a:r>
            <a:r>
              <a:rPr lang="en-GB" dirty="0" smtClean="0"/>
              <a:t> 21 : </a:t>
            </a:r>
            <a:r>
              <a:rPr lang="en-GB" b="1" dirty="0" smtClean="0"/>
              <a:t>La Guerra del Agua </a:t>
            </a:r>
            <a:r>
              <a:rPr lang="en-GB" dirty="0" smtClean="0"/>
              <a:t>y sus </a:t>
            </a:r>
            <a:r>
              <a:rPr lang="en-GB" dirty="0" err="1" smtClean="0"/>
              <a:t>consecuencias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70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 </a:t>
            </a:r>
            <a:r>
              <a:rPr lang="en-GB" dirty="0" err="1" smtClean="0"/>
              <a:t>imperialismo</a:t>
            </a:r>
            <a:r>
              <a:rPr lang="en-GB" dirty="0" smtClean="0"/>
              <a:t> /</a:t>
            </a:r>
            <a:r>
              <a:rPr lang="en-GB" dirty="0" err="1" smtClean="0"/>
              <a:t>colonialismo</a:t>
            </a:r>
            <a:r>
              <a:rPr lang="en-GB" dirty="0" smtClean="0"/>
              <a:t> </a:t>
            </a:r>
            <a:r>
              <a:rPr lang="en-GB" dirty="0" err="1" smtClean="0"/>
              <a:t>Español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“Un </a:t>
            </a:r>
            <a:r>
              <a:rPr lang="en-GB" dirty="0" err="1" smtClean="0"/>
              <a:t>diálogo</a:t>
            </a:r>
            <a:r>
              <a:rPr lang="en-GB" dirty="0" smtClean="0"/>
              <a:t> </a:t>
            </a:r>
            <a:r>
              <a:rPr lang="en-GB" dirty="0" err="1" smtClean="0"/>
              <a:t>intrigante</a:t>
            </a:r>
            <a:r>
              <a:rPr lang="en-GB" dirty="0" smtClean="0"/>
              <a:t> con el </a:t>
            </a:r>
            <a:r>
              <a:rPr lang="en-GB" dirty="0" err="1" smtClean="0"/>
              <a:t>espectador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el </a:t>
            </a:r>
            <a:r>
              <a:rPr lang="en-GB" dirty="0" err="1" smtClean="0"/>
              <a:t>tema</a:t>
            </a:r>
            <a:r>
              <a:rPr lang="en-GB" dirty="0" smtClean="0"/>
              <a:t> de la </a:t>
            </a:r>
            <a:r>
              <a:rPr lang="en-GB" dirty="0" err="1" smtClean="0"/>
              <a:t>herencia</a:t>
            </a:r>
            <a:r>
              <a:rPr lang="en-GB" dirty="0" smtClean="0"/>
              <a:t> colonial ”</a:t>
            </a:r>
          </a:p>
          <a:p>
            <a:r>
              <a:rPr lang="en-GB" dirty="0" err="1" smtClean="0"/>
              <a:t>Ambientada</a:t>
            </a:r>
            <a:r>
              <a:rPr lang="en-GB" dirty="0" smtClean="0"/>
              <a:t> en Cochabamba , Bolivia , </a:t>
            </a:r>
            <a:r>
              <a:rPr lang="en-GB" dirty="0" err="1" smtClean="0"/>
              <a:t>sigue</a:t>
            </a:r>
            <a:r>
              <a:rPr lang="en-GB" dirty="0" smtClean="0"/>
              <a:t> dos </a:t>
            </a:r>
            <a:r>
              <a:rPr lang="en-GB" dirty="0" err="1" smtClean="0"/>
              <a:t>hilos</a:t>
            </a:r>
            <a:r>
              <a:rPr lang="en-GB" dirty="0" smtClean="0"/>
              <a:t> </a:t>
            </a:r>
            <a:r>
              <a:rPr lang="en-GB" dirty="0" err="1" smtClean="0"/>
              <a:t>narrativos</a:t>
            </a:r>
            <a:r>
              <a:rPr lang="en-GB" dirty="0" smtClean="0"/>
              <a:t> :</a:t>
            </a:r>
          </a:p>
          <a:p>
            <a:pPr marL="0" indent="0">
              <a:buNone/>
            </a:pPr>
            <a:r>
              <a:rPr lang="en-GB" dirty="0" smtClean="0"/>
              <a:t>1.Sebastián (Gael </a:t>
            </a:r>
            <a:r>
              <a:rPr lang="en-GB" dirty="0" err="1" smtClean="0"/>
              <a:t>García</a:t>
            </a:r>
            <a:r>
              <a:rPr lang="en-GB" dirty="0" smtClean="0"/>
              <a:t> Bernal) </a:t>
            </a:r>
            <a:r>
              <a:rPr lang="en-GB" dirty="0" err="1" smtClean="0"/>
              <a:t>es</a:t>
            </a:r>
            <a:r>
              <a:rPr lang="en-GB" dirty="0" smtClean="0"/>
              <a:t> director de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examina</a:t>
            </a:r>
            <a:r>
              <a:rPr lang="en-GB" dirty="0" smtClean="0"/>
              <a:t> la </a:t>
            </a:r>
            <a:r>
              <a:rPr lang="en-GB" dirty="0" err="1" smtClean="0"/>
              <a:t>explotación</a:t>
            </a:r>
            <a:r>
              <a:rPr lang="en-GB" dirty="0" smtClean="0"/>
              <a:t> de los </a:t>
            </a:r>
            <a:r>
              <a:rPr lang="en-GB" dirty="0" err="1" smtClean="0"/>
              <a:t>indígenos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los conquistadores </a:t>
            </a:r>
            <a:r>
              <a:rPr lang="en-GB" dirty="0" err="1" smtClean="0"/>
              <a:t>hace</a:t>
            </a:r>
            <a:r>
              <a:rPr lang="en-GB" dirty="0" smtClean="0"/>
              <a:t> 500 </a:t>
            </a:r>
            <a:r>
              <a:rPr lang="en-GB" dirty="0" err="1" smtClean="0"/>
              <a:t>años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Costa (Luis </a:t>
            </a:r>
            <a:r>
              <a:rPr lang="en-GB" dirty="0" err="1" smtClean="0"/>
              <a:t>Tosar</a:t>
            </a:r>
            <a:r>
              <a:rPr lang="en-GB" dirty="0" smtClean="0"/>
              <a:t>)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compañero</a:t>
            </a:r>
            <a:r>
              <a:rPr lang="en-GB" dirty="0" smtClean="0"/>
              <a:t> y </a:t>
            </a:r>
            <a:r>
              <a:rPr lang="en-GB" dirty="0" err="1" smtClean="0"/>
              <a:t>productor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33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bloguionistas.files.wordpress.com/2011/01/tambien_la_lluvia-528107318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50" y="1994520"/>
            <a:ext cx="70961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2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2.La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r>
              <a:rPr lang="en-GB" dirty="0" err="1" smtClean="0"/>
              <a:t>dentro</a:t>
            </a:r>
            <a:r>
              <a:rPr lang="en-GB" dirty="0" smtClean="0"/>
              <a:t> de la </a:t>
            </a:r>
            <a:r>
              <a:rPr lang="en-GB" dirty="0" err="1" smtClean="0"/>
              <a:t>película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Sebastián</a:t>
            </a:r>
            <a:r>
              <a:rPr lang="en-GB" dirty="0" smtClean="0"/>
              <a:t> y Costa </a:t>
            </a:r>
            <a:r>
              <a:rPr lang="en-GB" dirty="0" err="1" smtClean="0"/>
              <a:t>están</a:t>
            </a:r>
            <a:r>
              <a:rPr lang="en-GB" dirty="0" smtClean="0"/>
              <a:t> </a:t>
            </a:r>
            <a:r>
              <a:rPr lang="en-GB" dirty="0" err="1" smtClean="0"/>
              <a:t>haciendo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película</a:t>
            </a:r>
            <a:r>
              <a:rPr lang="en-GB" dirty="0" smtClean="0"/>
              <a:t> con un </a:t>
            </a:r>
            <a:r>
              <a:rPr lang="en-GB" dirty="0" err="1" smtClean="0"/>
              <a:t>grupo</a:t>
            </a:r>
            <a:r>
              <a:rPr lang="en-GB" dirty="0" smtClean="0"/>
              <a:t> de </a:t>
            </a:r>
            <a:r>
              <a:rPr lang="en-GB" dirty="0" err="1" smtClean="0"/>
              <a:t>actores</a:t>
            </a:r>
            <a:r>
              <a:rPr lang="en-GB" dirty="0" smtClean="0"/>
              <a:t> </a:t>
            </a:r>
            <a:r>
              <a:rPr lang="en-GB" dirty="0" err="1" smtClean="0"/>
              <a:t>españoles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trata</a:t>
            </a:r>
            <a:r>
              <a:rPr lang="en-GB" dirty="0" smtClean="0"/>
              <a:t> de la </a:t>
            </a:r>
            <a:r>
              <a:rPr lang="en-GB" dirty="0" err="1" smtClean="0"/>
              <a:t>llegada</a:t>
            </a:r>
            <a:r>
              <a:rPr lang="en-GB" dirty="0" smtClean="0"/>
              <a:t> de los “conquistadores” a America </a:t>
            </a:r>
            <a:r>
              <a:rPr lang="en-GB" dirty="0" err="1" smtClean="0"/>
              <a:t>hace</a:t>
            </a:r>
            <a:r>
              <a:rPr lang="en-GB" dirty="0" smtClean="0"/>
              <a:t> 500 </a:t>
            </a:r>
            <a:r>
              <a:rPr lang="en-GB" dirty="0" err="1" smtClean="0"/>
              <a:t>años</a:t>
            </a:r>
            <a:r>
              <a:rPr lang="en-GB" dirty="0" smtClean="0"/>
              <a:t>.</a:t>
            </a:r>
          </a:p>
          <a:p>
            <a:r>
              <a:rPr lang="en-GB" dirty="0" smtClean="0"/>
              <a:t>Se </a:t>
            </a:r>
            <a:r>
              <a:rPr lang="en-GB" dirty="0" err="1" smtClean="0"/>
              <a:t>examina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creencias</a:t>
            </a:r>
            <a:r>
              <a:rPr lang="en-GB" dirty="0" smtClean="0"/>
              <a:t> </a:t>
            </a:r>
            <a:r>
              <a:rPr lang="en-GB" dirty="0" err="1" smtClean="0"/>
              <a:t>religiosas</a:t>
            </a:r>
            <a:r>
              <a:rPr lang="en-GB" dirty="0" smtClean="0"/>
              <a:t> y sus </a:t>
            </a:r>
            <a:r>
              <a:rPr lang="en-GB" dirty="0" err="1" smtClean="0"/>
              <a:t>deseos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el </a:t>
            </a:r>
            <a:r>
              <a:rPr lang="en-GB" dirty="0" err="1" smtClean="0"/>
              <a:t>oro</a:t>
            </a:r>
            <a:r>
              <a:rPr lang="en-GB" dirty="0" smtClean="0"/>
              <a:t> y los </a:t>
            </a:r>
            <a:r>
              <a:rPr lang="en-GB" dirty="0" err="1" smtClean="0"/>
              <a:t>otros</a:t>
            </a:r>
            <a:r>
              <a:rPr lang="en-GB" dirty="0" smtClean="0"/>
              <a:t> 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ofrece</a:t>
            </a:r>
            <a:r>
              <a:rPr lang="en-GB" dirty="0" smtClean="0"/>
              <a:t> el “Nuevo </a:t>
            </a:r>
            <a:r>
              <a:rPr lang="en-GB" dirty="0" err="1" smtClean="0"/>
              <a:t>Mundo</a:t>
            </a:r>
            <a:r>
              <a:rPr lang="en-GB" dirty="0" smtClean="0"/>
              <a:t>” a </a:t>
            </a:r>
            <a:r>
              <a:rPr lang="en-GB" dirty="0" err="1" smtClean="0"/>
              <a:t>traves</a:t>
            </a:r>
            <a:r>
              <a:rPr lang="en-GB" dirty="0" smtClean="0"/>
              <a:t> de los </a:t>
            </a:r>
            <a:r>
              <a:rPr lang="en-GB" dirty="0" err="1" smtClean="0"/>
              <a:t>personajes</a:t>
            </a:r>
            <a:r>
              <a:rPr lang="en-GB" dirty="0" smtClean="0"/>
              <a:t> de Cristobal Colón(el actor se llama Anton), el </a:t>
            </a:r>
            <a:r>
              <a:rPr lang="en-GB" dirty="0" err="1" smtClean="0"/>
              <a:t>monje</a:t>
            </a:r>
            <a:r>
              <a:rPr lang="en-GB" dirty="0" smtClean="0"/>
              <a:t> </a:t>
            </a:r>
            <a:r>
              <a:rPr lang="en-GB" dirty="0" err="1" smtClean="0"/>
              <a:t>Dominicano</a:t>
            </a:r>
            <a:r>
              <a:rPr lang="en-GB" dirty="0" smtClean="0"/>
              <a:t> y </a:t>
            </a:r>
            <a:r>
              <a:rPr lang="en-GB" dirty="0" err="1" smtClean="0"/>
              <a:t>misionero</a:t>
            </a:r>
            <a:r>
              <a:rPr lang="en-GB" dirty="0" smtClean="0"/>
              <a:t> </a:t>
            </a:r>
            <a:r>
              <a:rPr lang="en-GB" dirty="0" err="1" smtClean="0"/>
              <a:t>Bartolome</a:t>
            </a:r>
            <a:r>
              <a:rPr lang="en-GB" dirty="0" smtClean="0"/>
              <a:t> de </a:t>
            </a:r>
            <a:r>
              <a:rPr lang="en-GB" dirty="0" err="1" smtClean="0"/>
              <a:t>las</a:t>
            </a:r>
            <a:r>
              <a:rPr lang="en-GB" dirty="0" smtClean="0"/>
              <a:t> Casas,(Alberto)y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compañero</a:t>
            </a:r>
            <a:r>
              <a:rPr lang="en-GB" dirty="0" smtClean="0"/>
              <a:t> </a:t>
            </a:r>
            <a:r>
              <a:rPr lang="en-GB" dirty="0" err="1" smtClean="0"/>
              <a:t>Montesinos</a:t>
            </a:r>
            <a:r>
              <a:rPr lang="en-GB" dirty="0" smtClean="0"/>
              <a:t>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5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492896"/>
            <a:ext cx="30037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7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agua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 2000, </a:t>
            </a:r>
            <a:r>
              <a:rPr lang="en-GB" dirty="0" err="1" smtClean="0"/>
              <a:t>debido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política</a:t>
            </a:r>
            <a:r>
              <a:rPr lang="en-GB" dirty="0" smtClean="0"/>
              <a:t> del “neo </a:t>
            </a:r>
            <a:r>
              <a:rPr lang="en-GB" dirty="0" err="1" smtClean="0"/>
              <a:t>liberalismo</a:t>
            </a:r>
            <a:r>
              <a:rPr lang="en-GB" dirty="0" smtClean="0"/>
              <a:t>”, el FMI </a:t>
            </a:r>
            <a:r>
              <a:rPr lang="en-GB" dirty="0" err="1" smtClean="0"/>
              <a:t>introdujo</a:t>
            </a:r>
            <a:r>
              <a:rPr lang="en-GB" dirty="0" smtClean="0"/>
              <a:t> la “</a:t>
            </a:r>
            <a:r>
              <a:rPr lang="en-GB" dirty="0" err="1" smtClean="0"/>
              <a:t>privatisación</a:t>
            </a:r>
            <a:r>
              <a:rPr lang="en-GB" dirty="0" smtClean="0"/>
              <a:t> </a:t>
            </a:r>
            <a:r>
              <a:rPr lang="en-GB" dirty="0" err="1" smtClean="0"/>
              <a:t>libre</a:t>
            </a:r>
            <a:r>
              <a:rPr lang="en-GB" dirty="0" smtClean="0"/>
              <a:t>” a los </a:t>
            </a:r>
            <a:r>
              <a:rPr lang="en-GB" dirty="0" err="1" smtClean="0"/>
              <a:t>países</a:t>
            </a:r>
            <a:r>
              <a:rPr lang="en-GB" dirty="0" smtClean="0"/>
              <a:t> 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necesitaban</a:t>
            </a:r>
            <a:r>
              <a:rPr lang="en-GB" dirty="0" smtClean="0"/>
              <a:t> </a:t>
            </a:r>
            <a:r>
              <a:rPr lang="en-GB" dirty="0" err="1" smtClean="0"/>
              <a:t>apoyo</a:t>
            </a:r>
            <a:r>
              <a:rPr lang="en-GB" dirty="0" smtClean="0"/>
              <a:t> </a:t>
            </a:r>
            <a:r>
              <a:rPr lang="en-GB" dirty="0" err="1" smtClean="0"/>
              <a:t>financiero</a:t>
            </a:r>
            <a:r>
              <a:rPr lang="en-GB" dirty="0" smtClean="0"/>
              <a:t> .Las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empresas</a:t>
            </a:r>
            <a:r>
              <a:rPr lang="en-GB" dirty="0" smtClean="0"/>
              <a:t> </a:t>
            </a:r>
            <a:r>
              <a:rPr lang="en-GB" dirty="0" err="1" smtClean="0"/>
              <a:t>norteamericanas</a:t>
            </a:r>
            <a:r>
              <a:rPr lang="en-GB" dirty="0" smtClean="0"/>
              <a:t> e </a:t>
            </a:r>
            <a:r>
              <a:rPr lang="en-GB" dirty="0" err="1" smtClean="0"/>
              <a:t>europeas</a:t>
            </a:r>
            <a:r>
              <a:rPr lang="en-GB" dirty="0" smtClean="0"/>
              <a:t> </a:t>
            </a:r>
            <a:r>
              <a:rPr lang="en-GB" dirty="0" err="1" smtClean="0"/>
              <a:t>trataron</a:t>
            </a:r>
            <a:r>
              <a:rPr lang="en-GB" dirty="0" smtClean="0"/>
              <a:t> de vender a los bolivianos </a:t>
            </a:r>
            <a:r>
              <a:rPr lang="en-GB" dirty="0" err="1" smtClean="0"/>
              <a:t>que</a:t>
            </a:r>
            <a:r>
              <a:rPr lang="en-GB" dirty="0" smtClean="0"/>
              <a:t> no </a:t>
            </a:r>
            <a:r>
              <a:rPr lang="en-GB" dirty="0" err="1" smtClean="0"/>
              <a:t>tenían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 en sus casas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propia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precios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nunca</a:t>
            </a:r>
            <a:r>
              <a:rPr lang="en-GB" dirty="0" smtClean="0"/>
              <a:t> </a:t>
            </a:r>
            <a:r>
              <a:rPr lang="en-GB" dirty="0" err="1" smtClean="0"/>
              <a:t>podrían</a:t>
            </a:r>
            <a:r>
              <a:rPr lang="en-GB" dirty="0" smtClean="0"/>
              <a:t> </a:t>
            </a:r>
            <a:r>
              <a:rPr lang="en-GB" dirty="0" err="1" smtClean="0"/>
              <a:t>pagar</a:t>
            </a:r>
            <a:r>
              <a:rPr lang="en-GB" dirty="0" smtClean="0"/>
              <a:t>. </a:t>
            </a:r>
            <a:r>
              <a:rPr lang="en-GB" dirty="0" err="1" smtClean="0"/>
              <a:t>Aun</a:t>
            </a:r>
            <a:r>
              <a:rPr lang="en-GB" dirty="0" smtClean="0"/>
              <a:t> </a:t>
            </a:r>
            <a:r>
              <a:rPr lang="en-GB" dirty="0" err="1" smtClean="0"/>
              <a:t>estaba</a:t>
            </a:r>
            <a:r>
              <a:rPr lang="en-GB" dirty="0" smtClean="0"/>
              <a:t> </a:t>
            </a:r>
            <a:r>
              <a:rPr lang="en-GB" dirty="0" err="1" smtClean="0"/>
              <a:t>prohibido</a:t>
            </a:r>
            <a:r>
              <a:rPr lang="en-GB" dirty="0" smtClean="0"/>
              <a:t> </a:t>
            </a:r>
            <a:r>
              <a:rPr lang="en-GB" dirty="0" err="1" smtClean="0"/>
              <a:t>recoger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 de la </a:t>
            </a:r>
            <a:r>
              <a:rPr lang="en-GB" dirty="0" err="1" smtClean="0"/>
              <a:t>lluvia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18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628650"/>
            <a:ext cx="77279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9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689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También la Lluvia</vt:lpstr>
      <vt:lpstr>Daniel/Hatuey</vt:lpstr>
      <vt:lpstr>PowerPoint Presentation</vt:lpstr>
      <vt:lpstr>El imperialismo /colonialismo Español</vt:lpstr>
      <vt:lpstr>PowerPoint Presentation</vt:lpstr>
      <vt:lpstr>2.La película dentro de la película </vt:lpstr>
      <vt:lpstr>PowerPoint Presentation</vt:lpstr>
      <vt:lpstr>El agua</vt:lpstr>
      <vt:lpstr>PowerPoint Presentation</vt:lpstr>
      <vt:lpstr>Niveles /puntos de vista en la película examinar y usar como ejemplo: </vt:lpstr>
      <vt:lpstr>Tu opinión </vt:lpstr>
      <vt:lpstr>Qué género de película es ?</vt:lpstr>
      <vt:lpstr>El director </vt:lpstr>
      <vt:lpstr>Escenas menmorables , y porqué ?</vt:lpstr>
      <vt:lpstr>Tus escenas menmorables :</vt:lpstr>
      <vt:lpstr>Tus opiniones </vt:lpstr>
      <vt:lpstr>Temas y cuestiones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También la Lluvia</dc:title>
  <dc:creator>frances</dc:creator>
  <cp:lastModifiedBy>setup-Software Setup Account</cp:lastModifiedBy>
  <cp:revision>12</cp:revision>
  <dcterms:created xsi:type="dcterms:W3CDTF">2012-10-07T15:32:08Z</dcterms:created>
  <dcterms:modified xsi:type="dcterms:W3CDTF">2013-09-22T18:19:02Z</dcterms:modified>
</cp:coreProperties>
</file>