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54D-DB8C-42FF-BAD9-D657DEC201DA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D4CB-11CC-4CDC-88E2-B5A703A37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15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54D-DB8C-42FF-BAD9-D657DEC201DA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D4CB-11CC-4CDC-88E2-B5A703A37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80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54D-DB8C-42FF-BAD9-D657DEC201DA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D4CB-11CC-4CDC-88E2-B5A703A37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2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54D-DB8C-42FF-BAD9-D657DEC201DA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D4CB-11CC-4CDC-88E2-B5A703A37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51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54D-DB8C-42FF-BAD9-D657DEC201DA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D4CB-11CC-4CDC-88E2-B5A703A37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70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54D-DB8C-42FF-BAD9-D657DEC201DA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D4CB-11CC-4CDC-88E2-B5A703A37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7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54D-DB8C-42FF-BAD9-D657DEC201DA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D4CB-11CC-4CDC-88E2-B5A703A37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43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54D-DB8C-42FF-BAD9-D657DEC201DA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D4CB-11CC-4CDC-88E2-B5A703A37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61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54D-DB8C-42FF-BAD9-D657DEC201DA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D4CB-11CC-4CDC-88E2-B5A703A37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15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54D-DB8C-42FF-BAD9-D657DEC201DA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D4CB-11CC-4CDC-88E2-B5A703A37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38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54D-DB8C-42FF-BAD9-D657DEC201DA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D4CB-11CC-4CDC-88E2-B5A703A37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846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1954D-DB8C-42FF-BAD9-D657DEC201DA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2D4CB-11CC-4CDC-88E2-B5A703A37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41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La Guerra Civil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Los </a:t>
            </a:r>
            <a:r>
              <a:rPr lang="en-GB" dirty="0" err="1" smtClean="0"/>
              <a:t>orígenes</a:t>
            </a:r>
            <a:r>
              <a:rPr lang="en-GB" dirty="0" smtClean="0"/>
              <a:t> de la Guerra y la “dos </a:t>
            </a:r>
            <a:r>
              <a:rPr lang="en-GB" dirty="0" err="1" smtClean="0"/>
              <a:t>Españas</a:t>
            </a:r>
            <a:r>
              <a:rPr lang="en-GB" dirty="0" smtClean="0"/>
              <a:t>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048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600200"/>
            <a:ext cx="6768752" cy="47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831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302433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737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00200"/>
            <a:ext cx="4320480" cy="48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525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19268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564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unos </a:t>
            </a:r>
            <a:r>
              <a:rPr lang="en-GB" dirty="0" smtClean="0"/>
              <a:t>VALORES de las “dos </a:t>
            </a:r>
            <a:r>
              <a:rPr lang="en-GB" dirty="0" err="1" smtClean="0"/>
              <a:t>Españas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 smtClean="0"/>
              <a:t>Republicanos</a:t>
            </a:r>
            <a:r>
              <a:rPr lang="en-GB" dirty="0" smtClean="0"/>
              <a:t> : </a:t>
            </a:r>
            <a:r>
              <a:rPr lang="en-GB" dirty="0" err="1" smtClean="0"/>
              <a:t>Anarquistas</a:t>
            </a:r>
            <a:r>
              <a:rPr lang="en-GB" dirty="0" smtClean="0"/>
              <a:t> y </a:t>
            </a:r>
            <a:r>
              <a:rPr lang="en-GB" dirty="0" err="1" smtClean="0"/>
              <a:t>Comunistas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err="1" smtClean="0"/>
              <a:t>Derechos</a:t>
            </a:r>
            <a:r>
              <a:rPr lang="en-GB" dirty="0" smtClean="0"/>
              <a:t> </a:t>
            </a:r>
            <a:r>
              <a:rPr lang="en-GB" dirty="0" smtClean="0"/>
              <a:t>de la </a:t>
            </a:r>
            <a:r>
              <a:rPr lang="en-GB" dirty="0" err="1" smtClean="0"/>
              <a:t>mujer</a:t>
            </a:r>
            <a:r>
              <a:rPr lang="en-GB" dirty="0" smtClean="0"/>
              <a:t> (</a:t>
            </a:r>
            <a:r>
              <a:rPr lang="en-GB" dirty="0" err="1" smtClean="0"/>
              <a:t>ej</a:t>
            </a:r>
            <a:r>
              <a:rPr lang="en-GB" dirty="0" smtClean="0"/>
              <a:t>  el </a:t>
            </a:r>
            <a:r>
              <a:rPr lang="en-GB" dirty="0" err="1" smtClean="0"/>
              <a:t>voto</a:t>
            </a:r>
            <a:r>
              <a:rPr lang="en-GB" dirty="0" smtClean="0"/>
              <a:t> , al </a:t>
            </a:r>
            <a:r>
              <a:rPr lang="en-GB" dirty="0" err="1" smtClean="0"/>
              <a:t>aborto</a:t>
            </a:r>
            <a:r>
              <a:rPr lang="en-GB" dirty="0" smtClean="0"/>
              <a:t>)</a:t>
            </a:r>
            <a:endParaRPr lang="en-GB" dirty="0" smtClean="0"/>
          </a:p>
          <a:p>
            <a:r>
              <a:rPr lang="en-GB" dirty="0" err="1" smtClean="0"/>
              <a:t>En</a:t>
            </a:r>
            <a:r>
              <a:rPr lang="en-GB" dirty="0" smtClean="0"/>
              <a:t> contra a la </a:t>
            </a:r>
            <a:r>
              <a:rPr lang="en-GB" dirty="0" err="1" smtClean="0"/>
              <a:t>iglesia</a:t>
            </a:r>
            <a:r>
              <a:rPr lang="en-GB" dirty="0" smtClean="0"/>
              <a:t> (con </a:t>
            </a:r>
            <a:r>
              <a:rPr lang="en-GB" dirty="0" err="1" smtClean="0"/>
              <a:t>violencia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ciertos</a:t>
            </a:r>
            <a:r>
              <a:rPr lang="en-GB" dirty="0" smtClean="0"/>
              <a:t> </a:t>
            </a:r>
            <a:r>
              <a:rPr lang="en-GB" dirty="0" err="1" smtClean="0"/>
              <a:t>casos</a:t>
            </a:r>
            <a:r>
              <a:rPr lang="en-GB" dirty="0" smtClean="0"/>
              <a:t>) </a:t>
            </a:r>
          </a:p>
          <a:p>
            <a:r>
              <a:rPr lang="en-GB" dirty="0" smtClean="0"/>
              <a:t>Un </a:t>
            </a:r>
            <a:r>
              <a:rPr lang="en-GB" dirty="0" err="1" smtClean="0"/>
              <a:t>gobierno</a:t>
            </a:r>
            <a:r>
              <a:rPr lang="en-GB" dirty="0" smtClean="0"/>
              <a:t> </a:t>
            </a:r>
            <a:r>
              <a:rPr lang="en-GB" dirty="0" err="1" smtClean="0"/>
              <a:t>elegido</a:t>
            </a:r>
            <a:r>
              <a:rPr lang="en-GB" dirty="0" smtClean="0"/>
              <a:t> </a:t>
            </a:r>
            <a:r>
              <a:rPr lang="en-GB" dirty="0" err="1" smtClean="0"/>
              <a:t>democráticamente</a:t>
            </a:r>
            <a:r>
              <a:rPr lang="en-GB" dirty="0" smtClean="0"/>
              <a:t> ,sin </a:t>
            </a:r>
            <a:r>
              <a:rPr lang="en-GB" dirty="0" err="1" smtClean="0"/>
              <a:t>rey</a:t>
            </a:r>
            <a:r>
              <a:rPr lang="en-GB" dirty="0" smtClean="0"/>
              <a:t> </a:t>
            </a:r>
          </a:p>
          <a:p>
            <a:r>
              <a:rPr lang="en-GB" dirty="0" smtClean="0"/>
              <a:t>la </a:t>
            </a:r>
            <a:r>
              <a:rPr lang="en-GB" dirty="0" err="1" smtClean="0"/>
              <a:t>justicia</a:t>
            </a:r>
            <a:r>
              <a:rPr lang="en-GB" dirty="0" smtClean="0"/>
              <a:t> u </a:t>
            </a:r>
            <a:r>
              <a:rPr lang="en-GB" dirty="0" err="1" smtClean="0"/>
              <a:t>igualdad</a:t>
            </a:r>
            <a:r>
              <a:rPr lang="en-GB" dirty="0" smtClean="0"/>
              <a:t> social</a:t>
            </a:r>
          </a:p>
          <a:p>
            <a:r>
              <a:rPr lang="en-GB" dirty="0" smtClean="0"/>
              <a:t>Los </a:t>
            </a:r>
            <a:r>
              <a:rPr lang="en-GB" dirty="0" err="1" smtClean="0"/>
              <a:t>derechos</a:t>
            </a:r>
            <a:r>
              <a:rPr lang="en-GB" dirty="0" smtClean="0"/>
              <a:t> de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trabajadores</a:t>
            </a:r>
            <a:r>
              <a:rPr lang="en-GB" dirty="0" smtClean="0"/>
              <a:t>,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trabajadroes</a:t>
            </a:r>
            <a:r>
              <a:rPr lang="en-GB" dirty="0" smtClean="0"/>
              <a:t> se </a:t>
            </a:r>
            <a:r>
              <a:rPr lang="en-GB" dirty="0" err="1" smtClean="0"/>
              <a:t>encargan</a:t>
            </a:r>
            <a:r>
              <a:rPr lang="en-GB" dirty="0" smtClean="0"/>
              <a:t> de las </a:t>
            </a:r>
            <a:r>
              <a:rPr lang="en-GB" dirty="0" err="1" smtClean="0"/>
              <a:t>fabricas</a:t>
            </a:r>
            <a:r>
              <a:rPr lang="en-GB" dirty="0" smtClean="0"/>
              <a:t>  </a:t>
            </a:r>
          </a:p>
          <a:p>
            <a:r>
              <a:rPr lang="en-GB" dirty="0" smtClean="0"/>
              <a:t>La </a:t>
            </a:r>
            <a:r>
              <a:rPr lang="en-GB" dirty="0" err="1" smtClean="0"/>
              <a:t>promocion</a:t>
            </a:r>
            <a:r>
              <a:rPr lang="en-GB" dirty="0" smtClean="0"/>
              <a:t> de la </a:t>
            </a:r>
            <a:r>
              <a:rPr lang="en-GB" dirty="0" err="1" smtClean="0"/>
              <a:t>educación</a:t>
            </a:r>
            <a:r>
              <a:rPr lang="en-GB" dirty="0" smtClean="0"/>
              <a:t> para </a:t>
            </a:r>
            <a:r>
              <a:rPr lang="en-GB" dirty="0" err="1" smtClean="0"/>
              <a:t>todos</a:t>
            </a:r>
            <a:r>
              <a:rPr lang="en-GB" dirty="0" smtClean="0"/>
              <a:t> , la </a:t>
            </a:r>
            <a:r>
              <a:rPr lang="en-GB" dirty="0" err="1" smtClean="0"/>
              <a:t>eliminacion</a:t>
            </a:r>
            <a:r>
              <a:rPr lang="en-GB" dirty="0" smtClean="0"/>
              <a:t> del </a:t>
            </a:r>
            <a:r>
              <a:rPr lang="en-GB" dirty="0" err="1" smtClean="0"/>
              <a:t>analfabetismo</a:t>
            </a:r>
            <a:endParaRPr lang="en-GB" dirty="0" smtClean="0"/>
          </a:p>
          <a:p>
            <a:r>
              <a:rPr lang="en-GB" dirty="0" err="1" smtClean="0"/>
              <a:t>Por</a:t>
            </a:r>
            <a:r>
              <a:rPr lang="en-GB" dirty="0" smtClean="0"/>
              <a:t> la </a:t>
            </a:r>
            <a:r>
              <a:rPr lang="en-GB" dirty="0" err="1" smtClean="0"/>
              <a:t>promoción</a:t>
            </a:r>
            <a:r>
              <a:rPr lang="en-GB" dirty="0" smtClean="0"/>
              <a:t> del arte y la </a:t>
            </a:r>
            <a:r>
              <a:rPr lang="en-GB" dirty="0" err="1" smtClean="0"/>
              <a:t>cultura</a:t>
            </a:r>
            <a:r>
              <a:rPr lang="en-GB" dirty="0" smtClean="0"/>
              <a:t> para </a:t>
            </a:r>
            <a:r>
              <a:rPr lang="en-GB" dirty="0" err="1" smtClean="0"/>
              <a:t>todos</a:t>
            </a:r>
            <a:r>
              <a:rPr lang="en-GB" dirty="0" smtClean="0"/>
              <a:t> , </a:t>
            </a:r>
            <a:r>
              <a:rPr lang="en-GB" dirty="0" err="1" smtClean="0"/>
              <a:t>libertad</a:t>
            </a:r>
            <a:r>
              <a:rPr lang="en-GB" dirty="0" smtClean="0"/>
              <a:t> de </a:t>
            </a:r>
            <a:r>
              <a:rPr lang="en-GB" dirty="0" err="1" smtClean="0"/>
              <a:t>expresión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Los </a:t>
            </a:r>
            <a:r>
              <a:rPr lang="en-GB" dirty="0" err="1" smtClean="0"/>
              <a:t>Nacionalistas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La </a:t>
            </a:r>
            <a:r>
              <a:rPr lang="en-GB" dirty="0" err="1" smtClean="0"/>
              <a:t>mujer</a:t>
            </a:r>
            <a:r>
              <a:rPr lang="en-GB" dirty="0" smtClean="0"/>
              <a:t> sin </a:t>
            </a:r>
            <a:r>
              <a:rPr lang="en-GB" dirty="0" err="1" smtClean="0"/>
              <a:t>derechos</a:t>
            </a:r>
            <a:r>
              <a:rPr lang="en-GB" dirty="0" smtClean="0"/>
              <a:t> , </a:t>
            </a:r>
            <a:r>
              <a:rPr lang="en-GB" dirty="0" err="1" smtClean="0"/>
              <a:t>ama</a:t>
            </a:r>
            <a:r>
              <a:rPr lang="en-GB" dirty="0" smtClean="0"/>
              <a:t> de casa</a:t>
            </a:r>
          </a:p>
          <a:p>
            <a:r>
              <a:rPr lang="en-GB" dirty="0" smtClean="0"/>
              <a:t>El </a:t>
            </a:r>
            <a:r>
              <a:rPr lang="en-GB" dirty="0" err="1" smtClean="0"/>
              <a:t>catolicismo</a:t>
            </a:r>
            <a:r>
              <a:rPr lang="en-GB" dirty="0" smtClean="0"/>
              <a:t> , la </a:t>
            </a:r>
            <a:r>
              <a:rPr lang="en-GB" dirty="0" err="1" smtClean="0"/>
              <a:t>iglesia</a:t>
            </a:r>
            <a:endParaRPr lang="en-GB" dirty="0" smtClean="0"/>
          </a:p>
          <a:p>
            <a:r>
              <a:rPr lang="en-GB" dirty="0" smtClean="0"/>
              <a:t>Una </a:t>
            </a:r>
            <a:r>
              <a:rPr lang="en-GB" dirty="0" err="1" smtClean="0"/>
              <a:t>España</a:t>
            </a:r>
            <a:r>
              <a:rPr lang="en-GB" dirty="0" smtClean="0"/>
              <a:t> </a:t>
            </a:r>
            <a:r>
              <a:rPr lang="en-GB" dirty="0" err="1" smtClean="0"/>
              <a:t>limpia</a:t>
            </a:r>
            <a:r>
              <a:rPr lang="en-GB" dirty="0" smtClean="0"/>
              <a:t> , sin ideas </a:t>
            </a:r>
            <a:r>
              <a:rPr lang="en-GB" dirty="0" err="1" smtClean="0"/>
              <a:t>nuevas</a:t>
            </a:r>
            <a:r>
              <a:rPr lang="en-GB" dirty="0" smtClean="0"/>
              <a:t> </a:t>
            </a:r>
          </a:p>
          <a:p>
            <a:r>
              <a:rPr lang="en-GB" dirty="0" smtClean="0"/>
              <a:t>Un </a:t>
            </a:r>
            <a:r>
              <a:rPr lang="en-GB" dirty="0" err="1" smtClean="0"/>
              <a:t>líder</a:t>
            </a:r>
            <a:r>
              <a:rPr lang="en-GB" dirty="0" smtClean="0"/>
              <a:t> </a:t>
            </a:r>
            <a:r>
              <a:rPr lang="en-GB" dirty="0" err="1" smtClean="0"/>
              <a:t>fuerte</a:t>
            </a:r>
            <a:r>
              <a:rPr lang="en-GB" dirty="0" smtClean="0"/>
              <a:t> (</a:t>
            </a:r>
            <a:r>
              <a:rPr lang="en-GB" dirty="0" err="1" smtClean="0"/>
              <a:t>normalmente</a:t>
            </a:r>
            <a:r>
              <a:rPr lang="en-GB" dirty="0" smtClean="0"/>
              <a:t> el </a:t>
            </a:r>
            <a:r>
              <a:rPr lang="en-GB" dirty="0" err="1" smtClean="0"/>
              <a:t>rey</a:t>
            </a:r>
            <a:r>
              <a:rPr lang="en-GB" dirty="0" smtClean="0"/>
              <a:t>) </a:t>
            </a:r>
          </a:p>
          <a:p>
            <a:r>
              <a:rPr lang="en-GB" dirty="0" smtClean="0"/>
              <a:t>La </a:t>
            </a:r>
            <a:r>
              <a:rPr lang="en-GB" dirty="0" err="1" smtClean="0"/>
              <a:t>educación</a:t>
            </a:r>
            <a:r>
              <a:rPr lang="en-GB" dirty="0" smtClean="0"/>
              <a:t> para el élite </a:t>
            </a:r>
          </a:p>
          <a:p>
            <a:r>
              <a:rPr lang="en-GB" dirty="0" err="1" smtClean="0"/>
              <a:t>Conservar</a:t>
            </a:r>
            <a:r>
              <a:rPr lang="en-GB" dirty="0" smtClean="0"/>
              <a:t>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antiguos</a:t>
            </a:r>
            <a:r>
              <a:rPr lang="en-GB" dirty="0" smtClean="0"/>
              <a:t> </a:t>
            </a:r>
            <a:r>
              <a:rPr lang="en-GB" dirty="0" err="1" smtClean="0"/>
              <a:t>valores</a:t>
            </a:r>
            <a:r>
              <a:rPr lang="en-GB" dirty="0" smtClean="0"/>
              <a:t> </a:t>
            </a:r>
            <a:r>
              <a:rPr lang="en-GB" dirty="0" err="1" smtClean="0"/>
              <a:t>morales</a:t>
            </a:r>
            <a:r>
              <a:rPr lang="en-GB" dirty="0" smtClean="0"/>
              <a:t> , </a:t>
            </a:r>
            <a:r>
              <a:rPr lang="en-GB" dirty="0" err="1" smtClean="0"/>
              <a:t>éticos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Conservar</a:t>
            </a:r>
            <a:r>
              <a:rPr lang="en-GB" dirty="0" smtClean="0"/>
              <a:t> la </a:t>
            </a:r>
            <a:r>
              <a:rPr lang="en-GB" dirty="0" err="1" smtClean="0"/>
              <a:t>hirarquia</a:t>
            </a:r>
            <a:r>
              <a:rPr lang="en-GB" dirty="0" smtClean="0"/>
              <a:t> </a:t>
            </a:r>
            <a:r>
              <a:rPr lang="en-GB" dirty="0" err="1" smtClean="0"/>
              <a:t>tradicional</a:t>
            </a:r>
            <a:r>
              <a:rPr lang="en-GB" dirty="0" smtClean="0"/>
              <a:t> y sus </a:t>
            </a:r>
            <a:r>
              <a:rPr lang="en-GB" dirty="0" err="1" smtClean="0"/>
              <a:t>privilegios</a:t>
            </a:r>
            <a:r>
              <a:rPr lang="en-GB" dirty="0" smtClean="0"/>
              <a:t> (</a:t>
            </a:r>
            <a:r>
              <a:rPr lang="en-GB" dirty="0" err="1" smtClean="0"/>
              <a:t>terratenientes</a:t>
            </a:r>
            <a:r>
              <a:rPr lang="en-GB" dirty="0" smtClean="0"/>
              <a:t> , </a:t>
            </a:r>
            <a:r>
              <a:rPr lang="en-GB" dirty="0" err="1" smtClean="0"/>
              <a:t>propietarios</a:t>
            </a:r>
            <a:r>
              <a:rPr lang="en-GB" dirty="0" smtClean="0"/>
              <a:t> de las </a:t>
            </a:r>
            <a:r>
              <a:rPr lang="en-GB" dirty="0" err="1" smtClean="0"/>
              <a:t>fábricas</a:t>
            </a:r>
            <a:r>
              <a:rPr lang="en-GB" dirty="0" smtClean="0"/>
              <a:t>) </a:t>
            </a:r>
          </a:p>
          <a:p>
            <a:r>
              <a:rPr lang="en-GB" dirty="0" smtClean="0"/>
              <a:t>El control de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artes</a:t>
            </a:r>
            <a:r>
              <a:rPr lang="en-GB" dirty="0" smtClean="0"/>
              <a:t>, la </a:t>
            </a:r>
            <a:r>
              <a:rPr lang="en-GB" dirty="0" err="1" smtClean="0"/>
              <a:t>censura</a:t>
            </a:r>
            <a:r>
              <a:rPr lang="en-GB" dirty="0" smtClean="0"/>
              <a:t> de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periodicos</a:t>
            </a:r>
            <a:r>
              <a:rPr lang="en-GB" dirty="0" smtClean="0"/>
              <a:t> , </a:t>
            </a:r>
            <a:r>
              <a:rPr lang="en-GB" dirty="0" err="1" smtClean="0"/>
              <a:t>películas</a:t>
            </a:r>
            <a:r>
              <a:rPr lang="en-GB" dirty="0" smtClean="0"/>
              <a:t> </a:t>
            </a:r>
            <a:r>
              <a:rPr lang="en-GB" dirty="0" err="1" smtClean="0"/>
              <a:t>etc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86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Factores</a:t>
            </a:r>
            <a:r>
              <a:rPr lang="en-GB" dirty="0" smtClean="0"/>
              <a:t> </a:t>
            </a:r>
            <a:r>
              <a:rPr lang="en-GB" dirty="0" err="1" smtClean="0"/>
              <a:t>importantes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  </a:t>
            </a:r>
            <a:r>
              <a:rPr lang="en-GB" dirty="0" err="1" smtClean="0"/>
              <a:t>desigualdad</a:t>
            </a:r>
            <a:r>
              <a:rPr lang="en-GB" dirty="0" smtClean="0"/>
              <a:t> social</a:t>
            </a:r>
          </a:p>
          <a:p>
            <a:r>
              <a:rPr lang="en-GB" dirty="0" smtClean="0"/>
              <a:t>La </a:t>
            </a:r>
            <a:r>
              <a:rPr lang="en-GB" dirty="0" err="1" smtClean="0"/>
              <a:t>nuevas</a:t>
            </a:r>
            <a:r>
              <a:rPr lang="en-GB" dirty="0" smtClean="0"/>
              <a:t> ideas y las </a:t>
            </a:r>
            <a:r>
              <a:rPr lang="en-GB" dirty="0" err="1" smtClean="0"/>
              <a:t>rupturas</a:t>
            </a:r>
            <a:r>
              <a:rPr lang="en-GB" dirty="0" smtClean="0"/>
              <a:t> con el </a:t>
            </a:r>
            <a:r>
              <a:rPr lang="en-GB" dirty="0" err="1" smtClean="0"/>
              <a:t>pasado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el resto del </a:t>
            </a:r>
            <a:r>
              <a:rPr lang="en-GB" dirty="0" err="1" smtClean="0"/>
              <a:t>mundo</a:t>
            </a:r>
            <a:r>
              <a:rPr lang="en-GB" dirty="0" smtClean="0"/>
              <a:t>(</a:t>
            </a:r>
            <a:r>
              <a:rPr lang="en-GB" dirty="0" err="1" smtClean="0"/>
              <a:t>revoluciones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Rusia</a:t>
            </a:r>
            <a:r>
              <a:rPr lang="en-GB" dirty="0" smtClean="0"/>
              <a:t> 1917 , México 1910</a:t>
            </a:r>
          </a:p>
          <a:p>
            <a:r>
              <a:rPr lang="en-GB" dirty="0" smtClean="0"/>
              <a:t>La crisis </a:t>
            </a:r>
            <a:r>
              <a:rPr lang="en-GB" dirty="0" err="1" smtClean="0"/>
              <a:t>economica</a:t>
            </a:r>
            <a:r>
              <a:rPr lang="en-GB" dirty="0" smtClean="0"/>
              <a:t> </a:t>
            </a:r>
            <a:r>
              <a:rPr lang="en-GB" dirty="0" err="1" smtClean="0"/>
              <a:t>mundial</a:t>
            </a:r>
            <a:r>
              <a:rPr lang="en-GB" dirty="0" smtClean="0"/>
              <a:t> (1929) que </a:t>
            </a:r>
            <a:r>
              <a:rPr lang="en-GB" dirty="0" err="1" smtClean="0"/>
              <a:t>afectó</a:t>
            </a:r>
            <a:r>
              <a:rPr lang="en-GB" dirty="0" smtClean="0"/>
              <a:t> la </a:t>
            </a:r>
            <a:r>
              <a:rPr lang="en-GB" dirty="0" err="1" smtClean="0"/>
              <a:t>economía</a:t>
            </a:r>
            <a:r>
              <a:rPr lang="en-GB" dirty="0" smtClean="0"/>
              <a:t> </a:t>
            </a:r>
            <a:r>
              <a:rPr lang="en-GB" dirty="0" err="1" smtClean="0"/>
              <a:t>mundial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años</a:t>
            </a:r>
            <a:r>
              <a:rPr lang="en-GB" dirty="0" smtClean="0"/>
              <a:t> 30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94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Republicanos</a:t>
            </a:r>
            <a:r>
              <a:rPr lang="en-GB" dirty="0" smtClean="0"/>
              <a:t> o </a:t>
            </a:r>
            <a:r>
              <a:rPr lang="en-GB" dirty="0" err="1" smtClean="0"/>
              <a:t>Nacionalistas</a:t>
            </a:r>
            <a:r>
              <a:rPr lang="en-GB" dirty="0" smtClean="0"/>
              <a:t> ?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7" y="1734344"/>
            <a:ext cx="557212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057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554461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784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4692551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989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113" y="1600200"/>
            <a:ext cx="634777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348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90" y="1600200"/>
            <a:ext cx="735061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057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832648" cy="43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764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403244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496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228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La Guerra Civil </vt:lpstr>
      <vt:lpstr>Factores importantes </vt:lpstr>
      <vt:lpstr>Republicanos o Nacionalistas ?</vt:lpstr>
      <vt:lpstr>?</vt:lpstr>
      <vt:lpstr>?</vt:lpstr>
      <vt:lpstr>?</vt:lpstr>
      <vt:lpstr>?</vt:lpstr>
      <vt:lpstr>?</vt:lpstr>
      <vt:lpstr>?</vt:lpstr>
      <vt:lpstr>?</vt:lpstr>
      <vt:lpstr>?</vt:lpstr>
      <vt:lpstr>?</vt:lpstr>
      <vt:lpstr>?</vt:lpstr>
      <vt:lpstr>unos VALORES de las “dos Españas”</vt:lpstr>
    </vt:vector>
  </TitlesOfParts>
  <Company>Bishop Wordsworth's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Guerra Civil</dc:title>
  <dc:creator>setup-Software Setup Account</dc:creator>
  <cp:lastModifiedBy>setup-Software Setup Account</cp:lastModifiedBy>
  <cp:revision>7</cp:revision>
  <dcterms:created xsi:type="dcterms:W3CDTF">2018-09-24T11:08:10Z</dcterms:created>
  <dcterms:modified xsi:type="dcterms:W3CDTF">2018-09-24T12:26:21Z</dcterms:modified>
</cp:coreProperties>
</file>