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686" y="13381"/>
            <a:ext cx="8229600" cy="1143000"/>
          </a:xfrm>
        </p:spPr>
        <p:txBody>
          <a:bodyPr/>
          <a:lstStyle/>
          <a:p>
            <a:r>
              <a:rPr lang="en-GB" dirty="0" smtClean="0"/>
              <a:t>	Mini-</a:t>
            </a:r>
            <a:r>
              <a:rPr lang="en-GB" dirty="0" err="1" smtClean="0"/>
              <a:t>Ensayo</a:t>
            </a:r>
            <a:r>
              <a:rPr lang="en-GB" dirty="0" smtClean="0"/>
              <a:t> </a:t>
            </a:r>
            <a:r>
              <a:rPr lang="en-GB" sz="1600" dirty="0" smtClean="0"/>
              <a:t>(</a:t>
            </a:r>
            <a:r>
              <a:rPr lang="en-GB" sz="1600" dirty="0" err="1" smtClean="0"/>
              <a:t>práctica</a:t>
            </a:r>
            <a:r>
              <a:rPr lang="en-GB" sz="1600" dirty="0" smtClean="0"/>
              <a:t> de </a:t>
            </a:r>
            <a:r>
              <a:rPr lang="en-GB" sz="1600" dirty="0" err="1" smtClean="0"/>
              <a:t>examen</a:t>
            </a:r>
            <a:r>
              <a:rPr lang="en-GB" sz="1600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La </a:t>
            </a:r>
            <a:r>
              <a:rPr lang="en-GB" dirty="0" err="1" smtClean="0"/>
              <a:t>poesía</a:t>
            </a:r>
            <a:r>
              <a:rPr lang="en-GB" dirty="0" smtClean="0"/>
              <a:t> de Lorca </a:t>
            </a:r>
            <a:r>
              <a:rPr lang="en-GB" dirty="0" err="1" smtClean="0"/>
              <a:t>es</a:t>
            </a:r>
            <a:r>
              <a:rPr lang="en-GB" dirty="0" smtClean="0"/>
              <a:t> a menudo </a:t>
            </a:r>
            <a:r>
              <a:rPr lang="en-GB" dirty="0" err="1" smtClean="0"/>
              <a:t>crítica</a:t>
            </a:r>
            <a:r>
              <a:rPr lang="en-GB" dirty="0" smtClean="0"/>
              <a:t> con la </a:t>
            </a:r>
            <a:r>
              <a:rPr lang="en-GB" dirty="0" err="1" smtClean="0"/>
              <a:t>sociedad</a:t>
            </a:r>
            <a:r>
              <a:rPr lang="en-GB" dirty="0" smtClean="0"/>
              <a:t> y las </a:t>
            </a:r>
            <a:r>
              <a:rPr lang="en-GB" dirty="0" err="1" smtClean="0"/>
              <a:t>instituciones</a:t>
            </a:r>
            <a:r>
              <a:rPr lang="en-GB" dirty="0" smtClean="0"/>
              <a:t>, </a:t>
            </a:r>
            <a:r>
              <a:rPr lang="en-GB" dirty="0" err="1" smtClean="0"/>
              <a:t>aunque</a:t>
            </a:r>
            <a:r>
              <a:rPr lang="en-GB" dirty="0" smtClean="0"/>
              <a:t> el </a:t>
            </a:r>
            <a:r>
              <a:rPr lang="en-GB" dirty="0" err="1" smtClean="0"/>
              <a:t>surrealismo</a:t>
            </a:r>
            <a:r>
              <a:rPr lang="en-GB" dirty="0" smtClean="0"/>
              <a:t> que </a:t>
            </a:r>
            <a:r>
              <a:rPr lang="en-GB" dirty="0" err="1" smtClean="0"/>
              <a:t>usa</a:t>
            </a:r>
            <a:r>
              <a:rPr lang="en-GB" dirty="0" smtClean="0"/>
              <a:t> </a:t>
            </a:r>
            <a:r>
              <a:rPr lang="en-GB" dirty="0" err="1" smtClean="0"/>
              <a:t>puede</a:t>
            </a:r>
            <a:r>
              <a:rPr lang="en-GB" dirty="0" smtClean="0"/>
              <a:t> </a:t>
            </a:r>
            <a:r>
              <a:rPr lang="en-GB" dirty="0" err="1" smtClean="0"/>
              <a:t>oscurecer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mensaje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 smtClean="0"/>
              <a:t>¿</a:t>
            </a:r>
            <a:r>
              <a:rPr lang="en-GB" i="1" dirty="0" err="1" smtClean="0"/>
              <a:t>Es</a:t>
            </a:r>
            <a:r>
              <a:rPr lang="en-GB" i="1" dirty="0" smtClean="0"/>
              <a:t> </a:t>
            </a:r>
            <a:r>
              <a:rPr lang="en-GB" i="1" dirty="0" err="1" smtClean="0"/>
              <a:t>contraproducente</a:t>
            </a:r>
            <a:r>
              <a:rPr lang="en-GB" i="1" dirty="0" smtClean="0"/>
              <a:t> para un </a:t>
            </a:r>
            <a:r>
              <a:rPr lang="en-GB" i="1" dirty="0" err="1" smtClean="0"/>
              <a:t>artista</a:t>
            </a:r>
            <a:r>
              <a:rPr lang="en-GB" i="1" dirty="0" smtClean="0"/>
              <a:t> el que </a:t>
            </a:r>
            <a:r>
              <a:rPr lang="en-GB" i="1" dirty="0" err="1" smtClean="0"/>
              <a:t>su</a:t>
            </a:r>
            <a:r>
              <a:rPr lang="en-GB" i="1" dirty="0" smtClean="0"/>
              <a:t> </a:t>
            </a:r>
            <a:r>
              <a:rPr lang="en-GB" i="1" dirty="0" err="1" smtClean="0"/>
              <a:t>mensaje</a:t>
            </a:r>
            <a:r>
              <a:rPr lang="en-GB" i="1" dirty="0" smtClean="0"/>
              <a:t> no sea </a:t>
            </a:r>
            <a:r>
              <a:rPr lang="en-GB" i="1" dirty="0" err="1" smtClean="0"/>
              <a:t>claro</a:t>
            </a:r>
            <a:r>
              <a:rPr lang="en-GB" i="1" dirty="0" smtClean="0"/>
              <a:t>? </a:t>
            </a:r>
            <a:r>
              <a:rPr lang="en-GB" i="1" dirty="0"/>
              <a:t>¿</a:t>
            </a:r>
            <a:r>
              <a:rPr lang="en-GB" i="1" dirty="0" err="1"/>
              <a:t>Qué</a:t>
            </a:r>
            <a:r>
              <a:rPr lang="en-GB" i="1" dirty="0"/>
              <a:t> </a:t>
            </a:r>
            <a:r>
              <a:rPr lang="en-GB" i="1" dirty="0" err="1"/>
              <a:t>gana</a:t>
            </a:r>
            <a:r>
              <a:rPr lang="en-GB" i="1" dirty="0"/>
              <a:t> con </a:t>
            </a:r>
            <a:r>
              <a:rPr lang="en-GB" i="1" dirty="0" err="1"/>
              <a:t>ello</a:t>
            </a:r>
            <a:r>
              <a:rPr lang="en-GB" i="1" dirty="0"/>
              <a:t>?</a:t>
            </a:r>
            <a:endParaRPr lang="en-GB" i="1" dirty="0" smtClean="0"/>
          </a:p>
          <a:p>
            <a:pPr marL="0" indent="0" algn="ctr">
              <a:buNone/>
            </a:pPr>
            <a:r>
              <a:rPr lang="en-GB" i="1" dirty="0" smtClean="0"/>
              <a:t>¿</a:t>
            </a:r>
            <a:r>
              <a:rPr lang="en-GB" i="1" dirty="0" err="1" smtClean="0"/>
              <a:t>Por</a:t>
            </a:r>
            <a:r>
              <a:rPr lang="en-GB" i="1" dirty="0" smtClean="0"/>
              <a:t> </a:t>
            </a:r>
            <a:r>
              <a:rPr lang="en-GB" i="1" dirty="0" err="1" smtClean="0"/>
              <a:t>qué</a:t>
            </a:r>
            <a:r>
              <a:rPr lang="en-GB" i="1" dirty="0" smtClean="0"/>
              <a:t> no </a:t>
            </a:r>
            <a:r>
              <a:rPr lang="en-GB" i="1" dirty="0" err="1" smtClean="0"/>
              <a:t>simplemente</a:t>
            </a:r>
            <a:r>
              <a:rPr lang="en-GB" i="1" dirty="0" smtClean="0"/>
              <a:t> </a:t>
            </a:r>
            <a:r>
              <a:rPr lang="en-GB" i="1" dirty="0" err="1" smtClean="0"/>
              <a:t>decir</a:t>
            </a:r>
            <a:r>
              <a:rPr lang="en-GB" i="1" dirty="0" smtClean="0"/>
              <a:t> lo que </a:t>
            </a:r>
            <a:r>
              <a:rPr lang="en-GB" i="1" dirty="0" err="1" smtClean="0"/>
              <a:t>piensa</a:t>
            </a:r>
            <a:r>
              <a:rPr lang="en-GB" i="1" dirty="0" smtClean="0"/>
              <a:t> </a:t>
            </a:r>
            <a:r>
              <a:rPr lang="en-GB" i="1" dirty="0" err="1" smtClean="0"/>
              <a:t>claramente</a:t>
            </a:r>
            <a:r>
              <a:rPr lang="en-GB" i="1" dirty="0" smtClean="0"/>
              <a:t>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200 words</a:t>
            </a:r>
          </a:p>
          <a:p>
            <a:pPr marL="0" indent="0">
              <a:buNone/>
            </a:pPr>
            <a:r>
              <a:rPr lang="en-GB" dirty="0" smtClean="0"/>
              <a:t>No need for “</a:t>
            </a:r>
            <a:r>
              <a:rPr lang="en-GB" dirty="0" err="1" smtClean="0"/>
              <a:t>referencias</a:t>
            </a:r>
            <a:r>
              <a:rPr lang="en-GB" dirty="0" smtClean="0"/>
              <a:t> </a:t>
            </a:r>
            <a:r>
              <a:rPr lang="en-GB" dirty="0" err="1" smtClean="0"/>
              <a:t>hispanoamericanas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7150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There 25 basic connectives in the help sheet. Use as many as you can and favour the new ones i.e. </a:t>
            </a:r>
            <a:r>
              <a:rPr lang="en-GB" i="1" dirty="0" smtClean="0"/>
              <a:t>no obstante </a:t>
            </a:r>
            <a:r>
              <a:rPr lang="en-GB" dirty="0" smtClean="0"/>
              <a:t>over </a:t>
            </a:r>
            <a:r>
              <a:rPr lang="en-GB" i="1" dirty="0" smtClean="0"/>
              <a:t>sin embargo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7517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Mini-Ensayo (práctica de examen)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Mini-Ensayo (práctica de examen)</dc:title>
  <dc:creator>J Torres-Sanchez</dc:creator>
  <cp:lastModifiedBy>setup-Software Setup Account</cp:lastModifiedBy>
  <cp:revision>1</cp:revision>
  <dcterms:created xsi:type="dcterms:W3CDTF">2006-08-16T00:00:00Z</dcterms:created>
  <dcterms:modified xsi:type="dcterms:W3CDTF">2016-10-06T17:07:10Z</dcterms:modified>
</cp:coreProperties>
</file>