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76" r:id="rId6"/>
    <p:sldId id="284" r:id="rId7"/>
    <p:sldId id="285" r:id="rId8"/>
    <p:sldId id="277" r:id="rId9"/>
    <p:sldId id="257" r:id="rId10"/>
    <p:sldId id="258" r:id="rId11"/>
    <p:sldId id="260" r:id="rId12"/>
    <p:sldId id="261" r:id="rId13"/>
    <p:sldId id="262" r:id="rId14"/>
    <p:sldId id="263" r:id="rId15"/>
    <p:sldId id="286" r:id="rId16"/>
    <p:sldId id="265" r:id="rId17"/>
    <p:sldId id="287" r:id="rId18"/>
    <p:sldId id="278" r:id="rId19"/>
    <p:sldId id="268" r:id="rId20"/>
    <p:sldId id="269" r:id="rId21"/>
    <p:sldId id="271" r:id="rId22"/>
    <p:sldId id="272" r:id="rId23"/>
    <p:sldId id="273" r:id="rId24"/>
    <p:sldId id="274" r:id="rId2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22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4903-D059-40FB-BA4F-C369A35C1293}" type="datetimeFigureOut">
              <a:rPr lang="en-GB" smtClean="0"/>
              <a:t>14/02/2018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DB8E-A826-4AD7-AA1E-64B72B178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381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4903-D059-40FB-BA4F-C369A35C1293}" type="datetimeFigureOut">
              <a:rPr lang="en-GB" smtClean="0"/>
              <a:t>14/02/2018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DB8E-A826-4AD7-AA1E-64B72B178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16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4903-D059-40FB-BA4F-C369A35C1293}" type="datetimeFigureOut">
              <a:rPr lang="en-GB" smtClean="0"/>
              <a:t>14/02/2018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DB8E-A826-4AD7-AA1E-64B72B178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49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4903-D059-40FB-BA4F-C369A35C1293}" type="datetimeFigureOut">
              <a:rPr lang="en-GB" smtClean="0"/>
              <a:t>14/02/2018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DB8E-A826-4AD7-AA1E-64B72B178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46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4903-D059-40FB-BA4F-C369A35C1293}" type="datetimeFigureOut">
              <a:rPr lang="en-GB" smtClean="0"/>
              <a:t>14/02/2018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DB8E-A826-4AD7-AA1E-64B72B178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42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4903-D059-40FB-BA4F-C369A35C1293}" type="datetimeFigureOut">
              <a:rPr lang="en-GB" smtClean="0"/>
              <a:t>14/02/2018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DB8E-A826-4AD7-AA1E-64B72B178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2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4903-D059-40FB-BA4F-C369A35C1293}" type="datetimeFigureOut">
              <a:rPr lang="en-GB" smtClean="0"/>
              <a:t>14/02/2018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DB8E-A826-4AD7-AA1E-64B72B178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19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4903-D059-40FB-BA4F-C369A35C1293}" type="datetimeFigureOut">
              <a:rPr lang="en-GB" smtClean="0"/>
              <a:t>14/02/2018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DB8E-A826-4AD7-AA1E-64B72B178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42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4903-D059-40FB-BA4F-C369A35C1293}" type="datetimeFigureOut">
              <a:rPr lang="en-GB" smtClean="0"/>
              <a:t>14/02/2018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DB8E-A826-4AD7-AA1E-64B72B178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9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4903-D059-40FB-BA4F-C369A35C1293}" type="datetimeFigureOut">
              <a:rPr lang="en-GB" smtClean="0"/>
              <a:t>14/02/2018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DB8E-A826-4AD7-AA1E-64B72B178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5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4903-D059-40FB-BA4F-C369A35C1293}" type="datetimeFigureOut">
              <a:rPr lang="en-GB" smtClean="0"/>
              <a:t>14/02/2018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0DB8E-A826-4AD7-AA1E-64B72B178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74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34903-D059-40FB-BA4F-C369A35C1293}" type="datetimeFigureOut">
              <a:rPr lang="en-GB" smtClean="0"/>
              <a:t>14/02/2018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0DB8E-A826-4AD7-AA1E-64B72B178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7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6712" y="7740352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Was zeichnet einen guten Freund/eine gute Freundin aus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052736" y="683568"/>
            <a:ext cx="4968552" cy="18774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Schreib</a:t>
            </a:r>
            <a:r>
              <a:rPr lang="en-GB" sz="1400" dirty="0"/>
              <a:t> </a:t>
            </a:r>
            <a:r>
              <a:rPr lang="en-GB" sz="1400" dirty="0" err="1"/>
              <a:t>ein</a:t>
            </a:r>
            <a:r>
              <a:rPr lang="en-GB" sz="1400" dirty="0"/>
              <a:t> Email an </a:t>
            </a:r>
            <a:r>
              <a:rPr lang="en-GB" sz="1400" dirty="0" err="1"/>
              <a:t>deinen</a:t>
            </a:r>
            <a:r>
              <a:rPr lang="en-GB" sz="1400" dirty="0"/>
              <a:t> </a:t>
            </a:r>
            <a:r>
              <a:rPr lang="en-GB" sz="1400" dirty="0" err="1"/>
              <a:t>deutschen</a:t>
            </a:r>
            <a:r>
              <a:rPr lang="en-GB" sz="1400" dirty="0"/>
              <a:t> </a:t>
            </a:r>
            <a:r>
              <a:rPr lang="en-GB" sz="1400" dirty="0" err="1"/>
              <a:t>Briefpartner</a:t>
            </a:r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Was du </a:t>
            </a:r>
            <a:r>
              <a:rPr lang="en-GB" sz="1400" dirty="0" smtClean="0"/>
              <a:t>gern in </a:t>
            </a:r>
            <a:r>
              <a:rPr lang="en-GB" sz="1400" dirty="0" err="1" smtClean="0"/>
              <a:t>deiner</a:t>
            </a:r>
            <a:r>
              <a:rPr lang="en-GB" sz="1400" dirty="0" smtClean="0"/>
              <a:t> </a:t>
            </a:r>
            <a:r>
              <a:rPr lang="en-GB" sz="1400" dirty="0" err="1" smtClean="0"/>
              <a:t>Freizeit</a:t>
            </a:r>
            <a:r>
              <a:rPr lang="en-GB" sz="1400" dirty="0" smtClean="0"/>
              <a:t> </a:t>
            </a:r>
            <a:r>
              <a:rPr lang="en-GB" sz="1400" dirty="0" err="1" smtClean="0"/>
              <a:t>machst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Was du am </a:t>
            </a:r>
            <a:r>
              <a:rPr lang="en-GB" sz="1400" dirty="0" err="1"/>
              <a:t>Wochenende</a:t>
            </a:r>
            <a:r>
              <a:rPr lang="en-GB" sz="1400" dirty="0"/>
              <a:t> </a:t>
            </a:r>
            <a:r>
              <a:rPr lang="en-GB" sz="1400" dirty="0" err="1"/>
              <a:t>gemachst</a:t>
            </a:r>
            <a:r>
              <a:rPr lang="en-GB" sz="1400" dirty="0"/>
              <a:t> hast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Was du </a:t>
            </a:r>
            <a:r>
              <a:rPr lang="en-GB" sz="1400" dirty="0" err="1"/>
              <a:t>mit</a:t>
            </a:r>
            <a:r>
              <a:rPr lang="en-GB" sz="1400" dirty="0"/>
              <a:t> </a:t>
            </a:r>
            <a:r>
              <a:rPr lang="en-GB" sz="1400" dirty="0" err="1" smtClean="0"/>
              <a:t>Freunden</a:t>
            </a:r>
            <a:r>
              <a:rPr lang="en-GB" sz="1400" dirty="0" smtClean="0"/>
              <a:t> </a:t>
            </a:r>
            <a:r>
              <a:rPr lang="en-GB" sz="1400" dirty="0" err="1" smtClean="0"/>
              <a:t>machen</a:t>
            </a:r>
            <a:r>
              <a:rPr lang="en-GB" sz="1400" dirty="0" smtClean="0"/>
              <a:t> </a:t>
            </a:r>
            <a:r>
              <a:rPr lang="en-GB" sz="1400" dirty="0" err="1"/>
              <a:t>wirst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Warum</a:t>
            </a:r>
            <a:r>
              <a:rPr lang="en-GB" sz="1400" dirty="0"/>
              <a:t> </a:t>
            </a:r>
            <a:r>
              <a:rPr lang="en-GB" sz="1400" dirty="0" err="1"/>
              <a:t>dir</a:t>
            </a:r>
            <a:r>
              <a:rPr lang="en-GB" sz="1400" dirty="0"/>
              <a:t> </a:t>
            </a:r>
            <a:r>
              <a:rPr lang="en-GB" sz="1400" dirty="0" err="1" smtClean="0"/>
              <a:t>ein</a:t>
            </a:r>
            <a:r>
              <a:rPr lang="en-GB" sz="1400" dirty="0" smtClean="0"/>
              <a:t> Hobby </a:t>
            </a:r>
            <a:r>
              <a:rPr lang="en-GB" sz="1400" dirty="0" err="1" smtClean="0"/>
              <a:t>wichtig</a:t>
            </a:r>
            <a:r>
              <a:rPr lang="en-GB" sz="1400" dirty="0" smtClean="0"/>
              <a:t> </a:t>
            </a:r>
            <a:r>
              <a:rPr lang="en-GB" sz="1400" dirty="0" err="1"/>
              <a:t>ist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r>
              <a:rPr lang="en-GB" sz="1400" dirty="0"/>
              <a:t>        80-90 words</a:t>
            </a:r>
          </a:p>
        </p:txBody>
      </p:sp>
    </p:spTree>
    <p:extLst>
      <p:ext uri="{BB962C8B-B14F-4D97-AF65-F5344CB8AC3E}">
        <p14:creationId xmlns:p14="http://schemas.microsoft.com/office/powerpoint/2010/main" val="3866968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0517" y="7308304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Dein</a:t>
            </a:r>
            <a:r>
              <a:rPr lang="en-GB" sz="1400" dirty="0"/>
              <a:t> </a:t>
            </a:r>
            <a:r>
              <a:rPr lang="en-GB" sz="1400" dirty="0" err="1"/>
              <a:t>Lieblingsfilm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548680" y="539552"/>
            <a:ext cx="5760639" cy="203132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Schreib einen Berich darüber, was Jugendliche gern im Fernsehen sehen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Was du gern siehst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Was deine Freundin/dein Freund vor kurzem gesehen haben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Was viele in der Zukunft machen werden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Deine Meinung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167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1125" y="539552"/>
            <a:ext cx="5040560" cy="181588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1400" dirty="0" err="1"/>
              <a:t>Schreib</a:t>
            </a:r>
            <a:r>
              <a:rPr lang="en-GB" sz="1400" dirty="0"/>
              <a:t> </a:t>
            </a:r>
            <a:r>
              <a:rPr lang="en-GB" sz="1400" dirty="0" err="1"/>
              <a:t>ein</a:t>
            </a:r>
            <a:r>
              <a:rPr lang="en-GB" sz="1400" dirty="0"/>
              <a:t> Email an </a:t>
            </a:r>
            <a:r>
              <a:rPr lang="en-GB" sz="1400" dirty="0" err="1"/>
              <a:t>deinen</a:t>
            </a:r>
            <a:r>
              <a:rPr lang="en-GB" sz="1400" dirty="0"/>
              <a:t> </a:t>
            </a:r>
            <a:r>
              <a:rPr lang="en-GB" sz="1400" dirty="0" err="1"/>
              <a:t>deutschen</a:t>
            </a:r>
            <a:r>
              <a:rPr lang="en-GB" sz="1400" dirty="0"/>
              <a:t> </a:t>
            </a:r>
            <a:r>
              <a:rPr lang="en-GB" sz="1400" dirty="0" err="1"/>
              <a:t>Briefpartner</a:t>
            </a:r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Was du </a:t>
            </a:r>
            <a:r>
              <a:rPr lang="en-GB" sz="1400" dirty="0" err="1" smtClean="0"/>
              <a:t>normalerweise</a:t>
            </a:r>
            <a:r>
              <a:rPr lang="en-GB" sz="1400" dirty="0" smtClean="0"/>
              <a:t> </a:t>
            </a:r>
            <a:r>
              <a:rPr lang="en-GB" sz="1400" dirty="0" err="1" smtClean="0"/>
              <a:t>zu</a:t>
            </a:r>
            <a:r>
              <a:rPr lang="en-GB" sz="1400" dirty="0" smtClean="0"/>
              <a:t> </a:t>
            </a:r>
            <a:r>
              <a:rPr lang="en-GB" sz="1400" dirty="0" err="1" smtClean="0"/>
              <a:t>Hause</a:t>
            </a:r>
            <a:r>
              <a:rPr lang="en-GB" sz="1400" dirty="0" smtClean="0"/>
              <a:t> </a:t>
            </a:r>
            <a:r>
              <a:rPr lang="en-GB" sz="1400" dirty="0" err="1" smtClean="0"/>
              <a:t>machst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Was du </a:t>
            </a:r>
            <a:r>
              <a:rPr lang="en-GB" sz="1400" dirty="0" err="1" smtClean="0"/>
              <a:t>vor</a:t>
            </a:r>
            <a:r>
              <a:rPr lang="en-GB" sz="1400" dirty="0" smtClean="0"/>
              <a:t> </a:t>
            </a:r>
            <a:r>
              <a:rPr lang="en-GB" sz="1400" dirty="0" err="1" smtClean="0"/>
              <a:t>kurzem</a:t>
            </a:r>
            <a:r>
              <a:rPr lang="en-GB" sz="1400" dirty="0" smtClean="0"/>
              <a:t> </a:t>
            </a:r>
            <a:r>
              <a:rPr lang="en-GB" sz="1400" dirty="0" err="1" smtClean="0"/>
              <a:t>gemacht</a:t>
            </a:r>
            <a:r>
              <a:rPr lang="en-GB" sz="1400" dirty="0" smtClean="0"/>
              <a:t> hast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 smtClean="0"/>
              <a:t>Wie</a:t>
            </a:r>
            <a:r>
              <a:rPr lang="en-GB" sz="1400" dirty="0" smtClean="0"/>
              <a:t> du </a:t>
            </a:r>
            <a:r>
              <a:rPr lang="en-GB" sz="1400" dirty="0" err="1" smtClean="0"/>
              <a:t>elektronische</a:t>
            </a:r>
            <a:r>
              <a:rPr lang="en-GB" sz="1400" dirty="0" smtClean="0"/>
              <a:t> </a:t>
            </a:r>
            <a:r>
              <a:rPr lang="en-GB" sz="1400" dirty="0" err="1" smtClean="0"/>
              <a:t>Aktivit</a:t>
            </a:r>
            <a:r>
              <a:rPr lang="de-DE" sz="1400" dirty="0" smtClean="0"/>
              <a:t>äten findest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 smtClean="0"/>
              <a:t>Wie</a:t>
            </a:r>
            <a:r>
              <a:rPr lang="en-GB" sz="1400" dirty="0" smtClean="0"/>
              <a:t> du </a:t>
            </a:r>
            <a:r>
              <a:rPr lang="en-GB" sz="1400" dirty="0" err="1" smtClean="0"/>
              <a:t>deine</a:t>
            </a:r>
            <a:r>
              <a:rPr lang="en-GB" sz="1400" dirty="0" smtClean="0"/>
              <a:t> </a:t>
            </a:r>
            <a:r>
              <a:rPr lang="en-GB" sz="1400" dirty="0" err="1" smtClean="0"/>
              <a:t>Freizeit</a:t>
            </a:r>
            <a:r>
              <a:rPr lang="en-GB" sz="1400" dirty="0" smtClean="0"/>
              <a:t> in </a:t>
            </a:r>
            <a:r>
              <a:rPr lang="en-GB" sz="1400" dirty="0"/>
              <a:t>der </a:t>
            </a:r>
            <a:r>
              <a:rPr lang="en-GB" sz="1400" dirty="0" err="1"/>
              <a:t>Zukunft</a:t>
            </a:r>
            <a:r>
              <a:rPr lang="en-GB" sz="1400" dirty="0"/>
              <a:t> </a:t>
            </a:r>
            <a:r>
              <a:rPr lang="en-GB" sz="1400" dirty="0" err="1" smtClean="0"/>
              <a:t>erbringen</a:t>
            </a:r>
            <a:r>
              <a:rPr lang="en-GB" sz="1400" dirty="0" smtClean="0"/>
              <a:t> </a:t>
            </a:r>
            <a:r>
              <a:rPr lang="en-GB" sz="1400" dirty="0" err="1" smtClean="0"/>
              <a:t>wirst</a:t>
            </a:r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80-90 </a:t>
            </a:r>
            <a:r>
              <a:rPr lang="en-GB" sz="1400" dirty="0" err="1"/>
              <a:t>Wörter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980728" y="6948264"/>
            <a:ext cx="489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Was zeichnet einen guten Freund/eine gute Freundin </a:t>
            </a:r>
            <a:r>
              <a:rPr lang="de-DE" sz="1200" dirty="0" smtClean="0"/>
              <a:t>aus?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009248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4704" y="395536"/>
            <a:ext cx="5544616" cy="187743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1400" dirty="0" err="1"/>
              <a:t>Schreib</a:t>
            </a:r>
            <a:r>
              <a:rPr lang="en-GB" sz="1400" dirty="0"/>
              <a:t> </a:t>
            </a:r>
            <a:r>
              <a:rPr lang="en-GB" sz="1400" dirty="0" err="1"/>
              <a:t>ein</a:t>
            </a:r>
            <a:r>
              <a:rPr lang="en-GB" sz="1400" dirty="0"/>
              <a:t> Email an </a:t>
            </a:r>
            <a:r>
              <a:rPr lang="en-GB" sz="1400" dirty="0" err="1"/>
              <a:t>deinen</a:t>
            </a:r>
            <a:r>
              <a:rPr lang="en-GB" sz="1400" dirty="0"/>
              <a:t> </a:t>
            </a:r>
            <a:r>
              <a:rPr lang="en-GB" sz="1400" dirty="0" err="1"/>
              <a:t>deutschen</a:t>
            </a:r>
            <a:r>
              <a:rPr lang="en-GB" sz="1400" dirty="0"/>
              <a:t> </a:t>
            </a:r>
            <a:r>
              <a:rPr lang="en-GB" sz="1400" dirty="0" err="1" smtClean="0"/>
              <a:t>Briefpartner</a:t>
            </a:r>
            <a:r>
              <a:rPr lang="en-GB" sz="1400" dirty="0" smtClean="0"/>
              <a:t> </a:t>
            </a:r>
            <a:r>
              <a:rPr lang="de-DE" sz="1400" dirty="0" smtClean="0"/>
              <a:t>über </a:t>
            </a:r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e</a:t>
            </a:r>
            <a:r>
              <a:rPr lang="en-GB" sz="1400" dirty="0" err="1" smtClean="0"/>
              <a:t>in</a:t>
            </a:r>
            <a:r>
              <a:rPr lang="en-GB" sz="1400" dirty="0" smtClean="0"/>
              <a:t> </a:t>
            </a:r>
            <a:r>
              <a:rPr lang="en-GB" sz="1400" dirty="0" err="1" smtClean="0"/>
              <a:t>Ausflug</a:t>
            </a:r>
            <a:r>
              <a:rPr lang="en-GB" sz="1400" dirty="0" smtClean="0"/>
              <a:t> </a:t>
            </a:r>
            <a:r>
              <a:rPr lang="en-GB" sz="1400" dirty="0" err="1" smtClean="0"/>
              <a:t>mit</a:t>
            </a:r>
            <a:r>
              <a:rPr lang="en-GB" sz="1400" dirty="0" smtClean="0"/>
              <a:t> </a:t>
            </a:r>
            <a:r>
              <a:rPr lang="en-GB" sz="1400" dirty="0" err="1" smtClean="0"/>
              <a:t>deiner</a:t>
            </a:r>
            <a:r>
              <a:rPr lang="en-GB" sz="1400" dirty="0" smtClean="0"/>
              <a:t> </a:t>
            </a:r>
            <a:r>
              <a:rPr lang="en-GB" sz="1400" dirty="0" err="1" smtClean="0"/>
              <a:t>Familie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Wie</a:t>
            </a:r>
            <a:r>
              <a:rPr lang="en-GB" sz="1400" dirty="0"/>
              <a:t> du </a:t>
            </a:r>
            <a:r>
              <a:rPr lang="en-GB" sz="1400" dirty="0" err="1"/>
              <a:t>es</a:t>
            </a:r>
            <a:r>
              <a:rPr lang="en-GB" sz="1400" dirty="0"/>
              <a:t> </a:t>
            </a:r>
            <a:r>
              <a:rPr lang="en-GB" sz="1400" dirty="0" err="1"/>
              <a:t>gefunden</a:t>
            </a:r>
            <a:r>
              <a:rPr lang="en-GB" sz="1400" dirty="0"/>
              <a:t> hast und </a:t>
            </a:r>
            <a:r>
              <a:rPr lang="en-GB" sz="1400" dirty="0" err="1"/>
              <a:t>warum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Warum</a:t>
            </a:r>
            <a:r>
              <a:rPr lang="en-GB" sz="1400" dirty="0"/>
              <a:t> du </a:t>
            </a:r>
            <a:r>
              <a:rPr lang="en-GB" sz="1400" dirty="0" err="1" smtClean="0"/>
              <a:t>Familienaktivitäten</a:t>
            </a:r>
            <a:r>
              <a:rPr lang="en-GB" sz="1400" dirty="0" smtClean="0"/>
              <a:t> </a:t>
            </a:r>
            <a:r>
              <a:rPr lang="en-GB" sz="1400" dirty="0" err="1" smtClean="0"/>
              <a:t>wichtig</a:t>
            </a:r>
            <a:r>
              <a:rPr lang="en-GB" sz="1400" dirty="0" smtClean="0"/>
              <a:t> </a:t>
            </a:r>
            <a:r>
              <a:rPr lang="en-GB" sz="1400" dirty="0" err="1"/>
              <a:t>findest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Deine</a:t>
            </a:r>
            <a:r>
              <a:rPr lang="en-GB" sz="1400" dirty="0"/>
              <a:t> </a:t>
            </a:r>
            <a:r>
              <a:rPr lang="en-GB" sz="1400" dirty="0" err="1"/>
              <a:t>Pläne</a:t>
            </a:r>
            <a:r>
              <a:rPr lang="en-GB" sz="1400" dirty="0"/>
              <a:t> </a:t>
            </a:r>
            <a:r>
              <a:rPr lang="en-GB" sz="1400" dirty="0" err="1"/>
              <a:t>zusammen</a:t>
            </a:r>
            <a:r>
              <a:rPr lang="en-GB" sz="1400" dirty="0"/>
              <a:t> </a:t>
            </a:r>
            <a:r>
              <a:rPr lang="en-GB" sz="1400" dirty="0" err="1"/>
              <a:t>mit</a:t>
            </a:r>
            <a:r>
              <a:rPr lang="en-GB" sz="1400" dirty="0"/>
              <a:t> </a:t>
            </a:r>
            <a:r>
              <a:rPr lang="en-GB" sz="1400" dirty="0" smtClean="0"/>
              <a:t>der </a:t>
            </a:r>
            <a:r>
              <a:rPr lang="en-GB" sz="1400" dirty="0" err="1" smtClean="0"/>
              <a:t>Familie</a:t>
            </a:r>
            <a:r>
              <a:rPr lang="en-GB" sz="1400" dirty="0" smtClean="0"/>
              <a:t> in </a:t>
            </a:r>
            <a:r>
              <a:rPr lang="en-GB" sz="1400" dirty="0"/>
              <a:t>der </a:t>
            </a:r>
            <a:r>
              <a:rPr lang="en-GB" sz="1400" dirty="0" err="1"/>
              <a:t>Zukunft</a:t>
            </a:r>
            <a:r>
              <a:rPr lang="en-GB" sz="1400" dirty="0"/>
              <a:t> </a:t>
            </a:r>
          </a:p>
          <a:p>
            <a:endParaRPr lang="en-GB" sz="1400" dirty="0"/>
          </a:p>
          <a:p>
            <a:r>
              <a:rPr lang="en-GB" sz="1400" dirty="0"/>
              <a:t>80-90 </a:t>
            </a:r>
            <a:r>
              <a:rPr lang="en-GB" sz="1400" dirty="0" err="1"/>
              <a:t>Wörter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836712" y="6732240"/>
            <a:ext cx="2952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Die </a:t>
            </a:r>
            <a:r>
              <a:rPr lang="en-GB" sz="1100" dirty="0" err="1"/>
              <a:t>langen</a:t>
            </a:r>
            <a:r>
              <a:rPr lang="en-GB" sz="1100" dirty="0"/>
              <a:t> </a:t>
            </a:r>
            <a:r>
              <a:rPr lang="en-GB" sz="1100" dirty="0" err="1"/>
              <a:t>Schultage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550056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6815" y="7524328"/>
            <a:ext cx="4464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/>
              <a:t>Wie</a:t>
            </a:r>
            <a:r>
              <a:rPr lang="en-GB" sz="1200" dirty="0" smtClean="0"/>
              <a:t> </a:t>
            </a:r>
            <a:r>
              <a:rPr lang="en-GB" sz="1200" dirty="0" err="1" smtClean="0"/>
              <a:t>findest</a:t>
            </a:r>
            <a:r>
              <a:rPr lang="en-GB" sz="1200" dirty="0" smtClean="0"/>
              <a:t> du die </a:t>
            </a:r>
            <a:r>
              <a:rPr lang="en-GB" sz="1200" dirty="0" err="1" smtClean="0"/>
              <a:t>langen</a:t>
            </a:r>
            <a:r>
              <a:rPr lang="en-GB" sz="1200" dirty="0" smtClean="0"/>
              <a:t> </a:t>
            </a:r>
            <a:r>
              <a:rPr lang="en-GB" sz="1200" dirty="0" err="1" smtClean="0"/>
              <a:t>Schulferien</a:t>
            </a:r>
            <a:r>
              <a:rPr lang="en-GB" sz="1200" dirty="0" smtClean="0"/>
              <a:t>?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124744" y="395536"/>
            <a:ext cx="4824536" cy="193899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Schreib</a:t>
            </a:r>
            <a:r>
              <a:rPr lang="en-GB" sz="1400" dirty="0" smtClean="0"/>
              <a:t> </a:t>
            </a:r>
            <a:r>
              <a:rPr lang="en-GB" sz="1400" dirty="0" err="1" smtClean="0"/>
              <a:t>ein</a:t>
            </a:r>
            <a:r>
              <a:rPr lang="en-GB" sz="1400" dirty="0" smtClean="0"/>
              <a:t> </a:t>
            </a:r>
            <a:r>
              <a:rPr lang="en-GB" sz="1400" dirty="0"/>
              <a:t>Blog </a:t>
            </a:r>
            <a:r>
              <a:rPr lang="en-GB" sz="1400" dirty="0" err="1" smtClean="0"/>
              <a:t>über</a:t>
            </a:r>
            <a:r>
              <a:rPr lang="en-GB" sz="1400" dirty="0" smtClean="0"/>
              <a:t> </a:t>
            </a:r>
            <a:r>
              <a:rPr lang="en-GB" sz="1400" dirty="0" err="1" smtClean="0"/>
              <a:t>Zelten</a:t>
            </a:r>
            <a:endParaRPr lang="en-GB" sz="1400" dirty="0" smtClean="0"/>
          </a:p>
          <a:p>
            <a:endParaRPr lang="en-GB" sz="1600" dirty="0" smtClean="0"/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 smtClean="0">
                <a:solidFill>
                  <a:srgbClr val="000000"/>
                </a:solidFill>
                <a:ea typeface="Times New Roman"/>
                <a:cs typeface="Times New Roman"/>
              </a:rPr>
              <a:t>Wann </a:t>
            </a:r>
            <a:r>
              <a:rPr lang="de-DE" sz="1400" dirty="0">
                <a:solidFill>
                  <a:srgbClr val="000000"/>
                </a:solidFill>
                <a:ea typeface="Times New Roman"/>
                <a:cs typeface="Times New Roman"/>
              </a:rPr>
              <a:t>und wo du schon gezeltest hast</a:t>
            </a:r>
            <a:endParaRPr lang="en-GB" sz="1200" dirty="0"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solidFill>
                  <a:srgbClr val="000000"/>
                </a:solidFill>
                <a:ea typeface="Times New Roman"/>
                <a:cs typeface="Times New Roman"/>
              </a:rPr>
              <a:t>Die Vor- und Nachteile von Zelten</a:t>
            </a:r>
            <a:endParaRPr lang="en-GB" sz="1200" dirty="0"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solidFill>
                  <a:srgbClr val="000000"/>
                </a:solidFill>
                <a:ea typeface="Times New Roman"/>
                <a:cs typeface="Times New Roman"/>
              </a:rPr>
              <a:t>Wie du deinen letzten Campingausflug gefunden hast</a:t>
            </a:r>
            <a:endParaRPr lang="en-GB" sz="1200" dirty="0"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solidFill>
                  <a:srgbClr val="000000"/>
                </a:solidFill>
                <a:ea typeface="Times New Roman"/>
                <a:cs typeface="Times New Roman"/>
              </a:rPr>
              <a:t>Deine Pläne im nächsten Jahr</a:t>
            </a:r>
            <a:endParaRPr lang="en-GB" sz="1200" dirty="0">
              <a:latin typeface="Times New Roman"/>
              <a:ea typeface="Times New Roman"/>
            </a:endParaRPr>
          </a:p>
          <a:p>
            <a:endParaRPr lang="en-GB" sz="1600" dirty="0"/>
          </a:p>
          <a:p>
            <a:r>
              <a:rPr lang="en-GB" sz="1600" dirty="0" smtClean="0"/>
              <a:t>80-90 </a:t>
            </a:r>
            <a:r>
              <a:rPr lang="en-GB" sz="1600" dirty="0" err="1"/>
              <a:t>Wörter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842738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80" y="7164288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/>
              <a:t>Spielst</a:t>
            </a:r>
            <a:r>
              <a:rPr lang="en-GB" sz="1200" dirty="0" smtClean="0"/>
              <a:t> du </a:t>
            </a:r>
            <a:r>
              <a:rPr lang="en-GB" sz="1200" dirty="0" err="1" smtClean="0"/>
              <a:t>ein</a:t>
            </a:r>
            <a:r>
              <a:rPr lang="en-GB" sz="1200" dirty="0" smtClean="0"/>
              <a:t> </a:t>
            </a:r>
            <a:r>
              <a:rPr lang="en-GB" sz="1200" dirty="0" err="1" smtClean="0"/>
              <a:t>Musikinstrument</a:t>
            </a:r>
            <a:r>
              <a:rPr lang="en-GB" sz="1200" dirty="0" smtClean="0"/>
              <a:t>?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683171" y="467544"/>
            <a:ext cx="5544616" cy="181588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Schreib</a:t>
            </a:r>
            <a:r>
              <a:rPr lang="en-GB" sz="1400" dirty="0"/>
              <a:t> </a:t>
            </a:r>
            <a:r>
              <a:rPr lang="en-GB" sz="1400" dirty="0" err="1"/>
              <a:t>ein</a:t>
            </a:r>
            <a:r>
              <a:rPr lang="en-GB" sz="1400" dirty="0"/>
              <a:t> Blog </a:t>
            </a:r>
            <a:r>
              <a:rPr lang="en-GB" sz="1400" dirty="0" err="1"/>
              <a:t>über</a:t>
            </a:r>
            <a:r>
              <a:rPr lang="en-GB" sz="1400" dirty="0"/>
              <a:t> </a:t>
            </a:r>
            <a:r>
              <a:rPr lang="en-GB" sz="1400" dirty="0" err="1" smtClean="0"/>
              <a:t>Musikfeste</a:t>
            </a:r>
            <a:endParaRPr lang="en-GB" sz="1400" dirty="0" smtClean="0"/>
          </a:p>
          <a:p>
            <a:endParaRPr lang="en-GB" sz="1400" dirty="0"/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solidFill>
                  <a:srgbClr val="000000"/>
                </a:solidFill>
                <a:ea typeface="Times New Roman"/>
                <a:cs typeface="Times New Roman"/>
              </a:rPr>
              <a:t>Ein Musikfest, das du besucht hast</a:t>
            </a:r>
            <a:endParaRPr lang="en-GB" sz="1200" dirty="0"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solidFill>
                  <a:srgbClr val="000000"/>
                </a:solidFill>
                <a:ea typeface="Times New Roman"/>
                <a:cs typeface="Times New Roman"/>
              </a:rPr>
              <a:t>Wie du es gefunden hast</a:t>
            </a:r>
            <a:endParaRPr lang="en-GB" sz="1200" dirty="0"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solidFill>
                  <a:srgbClr val="000000"/>
                </a:solidFill>
                <a:ea typeface="Times New Roman"/>
                <a:cs typeface="Times New Roman"/>
              </a:rPr>
              <a:t>Warum viele Junge Leute es gut finden</a:t>
            </a:r>
            <a:endParaRPr lang="en-GB" sz="1200" dirty="0"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sz="1400" dirty="0" err="1">
                <a:solidFill>
                  <a:srgbClr val="000000"/>
                </a:solidFill>
                <a:ea typeface="Times New Roman"/>
                <a:cs typeface="Times New Roman"/>
              </a:rPr>
              <a:t>Deine</a:t>
            </a:r>
            <a:r>
              <a:rPr lang="en-GB" sz="1400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en-GB" sz="1400" dirty="0" err="1">
                <a:solidFill>
                  <a:srgbClr val="000000"/>
                </a:solidFill>
                <a:ea typeface="Times New Roman"/>
                <a:cs typeface="Times New Roman"/>
              </a:rPr>
              <a:t>Pläne</a:t>
            </a:r>
            <a:r>
              <a:rPr lang="en-GB" sz="1400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en-GB" sz="1400" dirty="0" err="1">
                <a:solidFill>
                  <a:srgbClr val="000000"/>
                </a:solidFill>
                <a:ea typeface="Times New Roman"/>
                <a:cs typeface="Times New Roman"/>
              </a:rPr>
              <a:t>im</a:t>
            </a:r>
            <a:r>
              <a:rPr lang="en-GB" sz="1400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en-GB" sz="1400" dirty="0" err="1">
                <a:solidFill>
                  <a:srgbClr val="000000"/>
                </a:solidFill>
                <a:ea typeface="Times New Roman"/>
                <a:cs typeface="Times New Roman"/>
              </a:rPr>
              <a:t>kommenden</a:t>
            </a:r>
            <a:r>
              <a:rPr lang="en-GB" sz="1400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en-GB" sz="1400" dirty="0" err="1">
                <a:solidFill>
                  <a:srgbClr val="000000"/>
                </a:solidFill>
                <a:ea typeface="Times New Roman"/>
                <a:cs typeface="Times New Roman"/>
              </a:rPr>
              <a:t>Jahr</a:t>
            </a:r>
            <a:endParaRPr lang="en-GB" sz="1200" dirty="0">
              <a:latin typeface="Times New Roman"/>
              <a:ea typeface="Times New Roman"/>
            </a:endParaRPr>
          </a:p>
          <a:p>
            <a:endParaRPr lang="en-GB" sz="1400" dirty="0"/>
          </a:p>
          <a:p>
            <a:r>
              <a:rPr lang="en-GB" sz="1400" dirty="0" smtClean="0"/>
              <a:t>80-90 </a:t>
            </a:r>
            <a:r>
              <a:rPr lang="en-GB" sz="1400" dirty="0" err="1" smtClean="0"/>
              <a:t>Wörter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121794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4664" y="1894344"/>
            <a:ext cx="6048672" cy="2862322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de-DE" dirty="0"/>
              <a:t>Sie haben ein </a:t>
            </a:r>
            <a:r>
              <a:rPr lang="de-DE" dirty="0" smtClean="0"/>
              <a:t>Popkonzert besucht.</a:t>
            </a:r>
          </a:p>
          <a:p>
            <a:r>
              <a:rPr lang="de-DE" dirty="0" smtClean="0"/>
              <a:t>Schreiben </a:t>
            </a:r>
            <a:r>
              <a:rPr lang="de-DE" dirty="0"/>
              <a:t>Sie einen Zeitungsartikel, der den Leser interessieren wird.</a:t>
            </a:r>
          </a:p>
          <a:p>
            <a:r>
              <a:rPr lang="de-DE" dirty="0"/>
              <a:t>Sie </a:t>
            </a:r>
            <a:r>
              <a:rPr lang="de-DE" b="1" dirty="0"/>
              <a:t>müssen </a:t>
            </a:r>
            <a:r>
              <a:rPr lang="de-DE" dirty="0"/>
              <a:t>diese Punkte </a:t>
            </a:r>
            <a:r>
              <a:rPr lang="de-DE" dirty="0" smtClean="0"/>
              <a:t>mit einbeziehen :</a:t>
            </a:r>
            <a:endParaRPr lang="de-DE" dirty="0"/>
          </a:p>
          <a:p>
            <a:r>
              <a:rPr lang="de-DE" dirty="0"/>
              <a:t>• wie Sie es gefunden haben and warum</a:t>
            </a:r>
          </a:p>
          <a:p>
            <a:r>
              <a:rPr lang="de-DE" dirty="0"/>
              <a:t>• warum Jugendliche </a:t>
            </a:r>
            <a:r>
              <a:rPr lang="de-DE" dirty="0" smtClean="0"/>
              <a:t>Musikfestivals interessant </a:t>
            </a:r>
            <a:r>
              <a:rPr lang="de-DE" dirty="0"/>
              <a:t>finden</a:t>
            </a:r>
          </a:p>
          <a:p>
            <a:r>
              <a:rPr lang="de-DE" dirty="0"/>
              <a:t>• die Vorteile </a:t>
            </a:r>
            <a:r>
              <a:rPr lang="de-DE" dirty="0" smtClean="0"/>
              <a:t>und Nachteile von verschiedenen Konzertevents</a:t>
            </a:r>
          </a:p>
          <a:p>
            <a:r>
              <a:rPr lang="de-DE" dirty="0" smtClean="0"/>
              <a:t>• ob es Jugendliche anregt ein Instrument zu lernen.</a:t>
            </a:r>
            <a:endParaRPr lang="de-DE" dirty="0"/>
          </a:p>
          <a:p>
            <a:r>
              <a:rPr lang="de-DE" dirty="0"/>
              <a:t>Rechtfertigen Sie Ihre Ideen und Meinungen.</a:t>
            </a:r>
          </a:p>
          <a:p>
            <a:r>
              <a:rPr lang="de-DE" dirty="0"/>
              <a:t>Schreiben Sie ungefähr 130–150 Wörter </a:t>
            </a:r>
            <a:r>
              <a:rPr lang="de-DE" b="1" dirty="0"/>
              <a:t>auf Deutsch</a:t>
            </a:r>
            <a:r>
              <a:rPr lang="de-DE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053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4704" y="539552"/>
            <a:ext cx="5328592" cy="181588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1400" dirty="0" err="1">
                <a:solidFill>
                  <a:prstClr val="black"/>
                </a:solidFill>
              </a:rPr>
              <a:t>Schreib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ein</a:t>
            </a:r>
            <a:r>
              <a:rPr lang="en-GB" sz="1400" dirty="0">
                <a:solidFill>
                  <a:prstClr val="black"/>
                </a:solidFill>
              </a:rPr>
              <a:t> Email an </a:t>
            </a:r>
            <a:r>
              <a:rPr lang="en-GB" sz="1400" dirty="0" err="1">
                <a:solidFill>
                  <a:prstClr val="black"/>
                </a:solidFill>
              </a:rPr>
              <a:t>deinen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deutschen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Briefpartner</a:t>
            </a:r>
            <a:endParaRPr lang="en-GB" sz="1400" dirty="0">
              <a:solidFill>
                <a:prstClr val="black"/>
              </a:solidFill>
            </a:endParaRPr>
          </a:p>
          <a:p>
            <a:pPr lvl="0"/>
            <a:endParaRPr lang="en-GB" sz="14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 smtClean="0">
                <a:solidFill>
                  <a:prstClr val="black"/>
                </a:solidFill>
              </a:rPr>
              <a:t>Dein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Gebrauch</a:t>
            </a:r>
            <a:r>
              <a:rPr lang="en-GB" sz="1400" dirty="0" smtClean="0">
                <a:solidFill>
                  <a:prstClr val="black"/>
                </a:solidFill>
              </a:rPr>
              <a:t> von </a:t>
            </a:r>
            <a:r>
              <a:rPr lang="en-GB" sz="1400" dirty="0" err="1" smtClean="0">
                <a:solidFill>
                  <a:prstClr val="black"/>
                </a:solidFill>
              </a:rPr>
              <a:t>elektronischen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Geräten</a:t>
            </a:r>
            <a:endParaRPr lang="en-GB" sz="1400" dirty="0" smtClean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 smtClean="0"/>
              <a:t>Wofür du dein Handy benutzt hast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Was du von </a:t>
            </a:r>
            <a:r>
              <a:rPr lang="en-GB" sz="1400" dirty="0" err="1" smtClean="0">
                <a:solidFill>
                  <a:prstClr val="black"/>
                </a:solidFill>
              </a:rPr>
              <a:t>dem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vielen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G</a:t>
            </a:r>
            <a:r>
              <a:rPr lang="en-GB" sz="1400" dirty="0" err="1" smtClean="0">
                <a:solidFill>
                  <a:prstClr val="black"/>
                </a:solidFill>
              </a:rPr>
              <a:t>ebrauch</a:t>
            </a:r>
            <a:r>
              <a:rPr lang="en-GB" sz="1400" dirty="0" smtClean="0">
                <a:solidFill>
                  <a:prstClr val="black"/>
                </a:solidFill>
              </a:rPr>
              <a:t> der </a:t>
            </a:r>
            <a:r>
              <a:rPr lang="en-GB" sz="1400" dirty="0" err="1" smtClean="0">
                <a:solidFill>
                  <a:prstClr val="black"/>
                </a:solidFill>
              </a:rPr>
              <a:t>elektonischen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G</a:t>
            </a:r>
            <a:r>
              <a:rPr lang="en-GB" sz="1400" dirty="0" err="1" smtClean="0">
                <a:solidFill>
                  <a:prstClr val="black"/>
                </a:solidFill>
              </a:rPr>
              <a:t>eräte</a:t>
            </a:r>
            <a:r>
              <a:rPr lang="en-GB" sz="1400" dirty="0" smtClean="0">
                <a:solidFill>
                  <a:prstClr val="black"/>
                </a:solidFill>
              </a:rPr>
              <a:t>  </a:t>
            </a:r>
            <a:r>
              <a:rPr lang="en-GB" sz="1400" dirty="0" err="1" smtClean="0">
                <a:solidFill>
                  <a:prstClr val="black"/>
                </a:solidFill>
              </a:rPr>
              <a:t>hältst</a:t>
            </a:r>
            <a:endParaRPr lang="en-GB" sz="14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 smtClean="0">
                <a:solidFill>
                  <a:prstClr val="black"/>
                </a:solidFill>
              </a:rPr>
              <a:t>Wie</a:t>
            </a:r>
            <a:r>
              <a:rPr lang="en-GB" sz="1400" dirty="0" smtClean="0">
                <a:solidFill>
                  <a:prstClr val="black"/>
                </a:solidFill>
              </a:rPr>
              <a:t> du die </a:t>
            </a:r>
            <a:r>
              <a:rPr lang="en-GB" sz="1400" dirty="0" err="1" smtClean="0">
                <a:solidFill>
                  <a:prstClr val="black"/>
                </a:solidFill>
              </a:rPr>
              <a:t>Zukunft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siehst</a:t>
            </a:r>
            <a:endParaRPr lang="en-GB" sz="1400" dirty="0">
              <a:solidFill>
                <a:prstClr val="black"/>
              </a:solidFill>
            </a:endParaRPr>
          </a:p>
          <a:p>
            <a:pPr lvl="0"/>
            <a:endParaRPr lang="en-GB" sz="1400" dirty="0">
              <a:solidFill>
                <a:prstClr val="black"/>
              </a:solidFill>
            </a:endParaRPr>
          </a:p>
          <a:p>
            <a:pPr lvl="0"/>
            <a:r>
              <a:rPr lang="en-GB" sz="1400" dirty="0">
                <a:solidFill>
                  <a:prstClr val="black"/>
                </a:solidFill>
              </a:rPr>
              <a:t>80-90 </a:t>
            </a:r>
            <a:r>
              <a:rPr lang="en-GB" sz="1400" dirty="0" err="1">
                <a:solidFill>
                  <a:prstClr val="black"/>
                </a:solidFill>
              </a:rPr>
              <a:t>Wörter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6071" y="8317115"/>
            <a:ext cx="43924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/>
              <a:t>Deine</a:t>
            </a:r>
            <a:r>
              <a:rPr lang="en-GB" sz="1100" dirty="0"/>
              <a:t> </a:t>
            </a:r>
            <a:r>
              <a:rPr lang="en-GB" sz="1100" dirty="0" err="1"/>
              <a:t>Meinung</a:t>
            </a:r>
            <a:r>
              <a:rPr lang="en-GB" sz="1100" dirty="0"/>
              <a:t> </a:t>
            </a:r>
            <a:r>
              <a:rPr lang="en-GB" sz="1100" dirty="0" err="1"/>
              <a:t>zum</a:t>
            </a:r>
            <a:r>
              <a:rPr lang="en-GB" sz="1100" dirty="0"/>
              <a:t> </a:t>
            </a:r>
            <a:r>
              <a:rPr lang="en-GB" sz="1100" dirty="0" err="1"/>
              <a:t>Einkaufen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920020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2696" y="2032844"/>
            <a:ext cx="5832648" cy="3139321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endParaRPr lang="de-DE" dirty="0" smtClean="0"/>
          </a:p>
          <a:p>
            <a:r>
              <a:rPr lang="de-DE" dirty="0" smtClean="0"/>
              <a:t>Schreiben </a:t>
            </a:r>
            <a:r>
              <a:rPr lang="de-DE" dirty="0"/>
              <a:t>Sie einen </a:t>
            </a:r>
            <a:r>
              <a:rPr lang="de-DE" dirty="0" smtClean="0"/>
              <a:t>Blog über denGebrauch von elektonischen Medien</a:t>
            </a:r>
            <a:endParaRPr lang="de-DE" dirty="0"/>
          </a:p>
          <a:p>
            <a:r>
              <a:rPr lang="de-DE" dirty="0"/>
              <a:t>Sie </a:t>
            </a:r>
            <a:r>
              <a:rPr lang="de-DE" b="1" dirty="0"/>
              <a:t>müssen </a:t>
            </a:r>
            <a:r>
              <a:rPr lang="de-DE" dirty="0"/>
              <a:t>diese Punkte mit einbeziehen :</a:t>
            </a:r>
          </a:p>
          <a:p>
            <a:r>
              <a:rPr lang="de-DE" dirty="0"/>
              <a:t>• wie </a:t>
            </a:r>
            <a:r>
              <a:rPr lang="de-DE" dirty="0" smtClean="0"/>
              <a:t>junge Leute elektronische Medien benutzen</a:t>
            </a:r>
            <a:endParaRPr lang="de-DE" dirty="0"/>
          </a:p>
          <a:p>
            <a:r>
              <a:rPr lang="de-DE" dirty="0"/>
              <a:t>• warum Jugendliche </a:t>
            </a:r>
            <a:r>
              <a:rPr lang="de-DE" dirty="0" smtClean="0"/>
              <a:t>sie so attraktiv finden.</a:t>
            </a:r>
            <a:endParaRPr lang="de-DE" dirty="0"/>
          </a:p>
          <a:p>
            <a:r>
              <a:rPr lang="de-DE" dirty="0"/>
              <a:t>• die Vorteile und Nachteile von verschiedenen </a:t>
            </a:r>
            <a:r>
              <a:rPr lang="de-DE" dirty="0" smtClean="0"/>
              <a:t>elektronischen Geräten</a:t>
            </a:r>
            <a:endParaRPr lang="de-DE" dirty="0"/>
          </a:p>
          <a:p>
            <a:r>
              <a:rPr lang="de-DE" dirty="0"/>
              <a:t>• ob es </a:t>
            </a:r>
            <a:r>
              <a:rPr lang="de-DE" dirty="0" smtClean="0"/>
              <a:t>Lernen verhindert.</a:t>
            </a:r>
            <a:endParaRPr lang="de-DE" dirty="0"/>
          </a:p>
          <a:p>
            <a:r>
              <a:rPr lang="de-DE" dirty="0"/>
              <a:t>Rechtfertigen Sie Ihre Ideen und Meinungen.</a:t>
            </a:r>
          </a:p>
          <a:p>
            <a:r>
              <a:rPr lang="de-DE" dirty="0"/>
              <a:t>Schreiben Sie ungefähr 130–150 Wörter </a:t>
            </a:r>
            <a:r>
              <a:rPr lang="de-DE" b="1" dirty="0"/>
              <a:t>auf Deutsch</a:t>
            </a:r>
            <a:r>
              <a:rPr lang="de-DE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784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2736" y="539552"/>
            <a:ext cx="4824536" cy="181588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1400" dirty="0" err="1"/>
              <a:t>Schreib</a:t>
            </a:r>
            <a:r>
              <a:rPr lang="en-GB" sz="1400" dirty="0"/>
              <a:t> </a:t>
            </a:r>
            <a:r>
              <a:rPr lang="en-GB" sz="1400" dirty="0" err="1"/>
              <a:t>ein</a:t>
            </a:r>
            <a:r>
              <a:rPr lang="en-GB" sz="1400" dirty="0"/>
              <a:t> Email an </a:t>
            </a:r>
            <a:r>
              <a:rPr lang="en-GB" sz="1400" dirty="0" err="1"/>
              <a:t>deinen</a:t>
            </a:r>
            <a:r>
              <a:rPr lang="en-GB" sz="1400" dirty="0"/>
              <a:t> </a:t>
            </a:r>
            <a:r>
              <a:rPr lang="en-GB" sz="1400" dirty="0" err="1"/>
              <a:t>deutschen</a:t>
            </a:r>
            <a:r>
              <a:rPr lang="en-GB" sz="1400" dirty="0"/>
              <a:t> </a:t>
            </a:r>
            <a:r>
              <a:rPr lang="en-GB" sz="1400" dirty="0" err="1"/>
              <a:t>Briefpartner</a:t>
            </a:r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Was du </a:t>
            </a:r>
            <a:r>
              <a:rPr lang="en-GB" sz="1400" dirty="0" err="1"/>
              <a:t>mit</a:t>
            </a:r>
            <a:r>
              <a:rPr lang="en-GB" sz="1400" dirty="0"/>
              <a:t> </a:t>
            </a:r>
            <a:r>
              <a:rPr lang="en-GB" sz="1400" dirty="0" err="1"/>
              <a:t>deinen</a:t>
            </a:r>
            <a:r>
              <a:rPr lang="en-GB" sz="1400" dirty="0"/>
              <a:t> </a:t>
            </a:r>
            <a:r>
              <a:rPr lang="en-GB" sz="1400" dirty="0" err="1"/>
              <a:t>Großeltern</a:t>
            </a:r>
            <a:r>
              <a:rPr lang="en-GB" sz="1400" dirty="0"/>
              <a:t> </a:t>
            </a:r>
            <a:r>
              <a:rPr lang="en-GB" sz="1400" dirty="0" err="1"/>
              <a:t>gemacht</a:t>
            </a:r>
            <a:r>
              <a:rPr lang="en-GB" sz="1400" dirty="0"/>
              <a:t> hast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Wie</a:t>
            </a:r>
            <a:r>
              <a:rPr lang="en-GB" sz="1400" dirty="0"/>
              <a:t> du </a:t>
            </a:r>
            <a:r>
              <a:rPr lang="en-GB" sz="1400" dirty="0" err="1"/>
              <a:t>es</a:t>
            </a:r>
            <a:r>
              <a:rPr lang="en-GB" sz="1400" dirty="0"/>
              <a:t> </a:t>
            </a:r>
            <a:r>
              <a:rPr lang="en-GB" sz="1400" dirty="0" err="1"/>
              <a:t>gefunden</a:t>
            </a:r>
            <a:r>
              <a:rPr lang="en-GB" sz="1400" dirty="0"/>
              <a:t> hast und </a:t>
            </a:r>
            <a:r>
              <a:rPr lang="en-GB" sz="1400" dirty="0" err="1"/>
              <a:t>warum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Warum</a:t>
            </a:r>
            <a:r>
              <a:rPr lang="en-GB" sz="1400" dirty="0"/>
              <a:t> du </a:t>
            </a:r>
            <a:r>
              <a:rPr lang="en-GB" sz="1400" dirty="0" err="1"/>
              <a:t>Großeltern</a:t>
            </a:r>
            <a:r>
              <a:rPr lang="en-GB" sz="1400" dirty="0"/>
              <a:t> </a:t>
            </a:r>
            <a:r>
              <a:rPr lang="en-GB" sz="1400" dirty="0" err="1"/>
              <a:t>wichtig</a:t>
            </a:r>
            <a:r>
              <a:rPr lang="en-GB" sz="1400" dirty="0"/>
              <a:t> </a:t>
            </a:r>
            <a:r>
              <a:rPr lang="en-GB" sz="1400" dirty="0" err="1"/>
              <a:t>findest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Deine</a:t>
            </a:r>
            <a:r>
              <a:rPr lang="en-GB" sz="1400" dirty="0"/>
              <a:t> </a:t>
            </a:r>
            <a:r>
              <a:rPr lang="en-GB" sz="1400" dirty="0" err="1"/>
              <a:t>Pläne</a:t>
            </a:r>
            <a:r>
              <a:rPr lang="en-GB" sz="1400" dirty="0"/>
              <a:t> </a:t>
            </a:r>
            <a:r>
              <a:rPr lang="en-GB" sz="1400" dirty="0" err="1"/>
              <a:t>zusammen</a:t>
            </a:r>
            <a:r>
              <a:rPr lang="en-GB" sz="1400" dirty="0"/>
              <a:t> </a:t>
            </a:r>
            <a:r>
              <a:rPr lang="en-GB" sz="1400" dirty="0" err="1"/>
              <a:t>mit</a:t>
            </a:r>
            <a:r>
              <a:rPr lang="en-GB" sz="1400" dirty="0"/>
              <a:t> den </a:t>
            </a:r>
            <a:r>
              <a:rPr lang="en-GB" sz="1400" dirty="0" err="1"/>
              <a:t>Großeltern</a:t>
            </a:r>
            <a:r>
              <a:rPr lang="en-GB" sz="1400" dirty="0"/>
              <a:t> in der </a:t>
            </a:r>
            <a:r>
              <a:rPr lang="en-GB" sz="1400" dirty="0" err="1"/>
              <a:t>Zukunft</a:t>
            </a:r>
            <a:r>
              <a:rPr lang="en-GB" sz="1400" dirty="0"/>
              <a:t> </a:t>
            </a:r>
          </a:p>
          <a:p>
            <a:endParaRPr lang="en-GB" sz="1400" dirty="0"/>
          </a:p>
          <a:p>
            <a:r>
              <a:rPr lang="en-GB" sz="1400" dirty="0"/>
              <a:t>80-90 </a:t>
            </a:r>
            <a:r>
              <a:rPr lang="en-GB" sz="1400" dirty="0" err="1"/>
              <a:t>Wörter</a:t>
            </a:r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052736" y="8244408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/>
              <a:t>Wer</a:t>
            </a:r>
            <a:r>
              <a:rPr lang="en-GB" sz="1200" dirty="0"/>
              <a:t> </a:t>
            </a:r>
            <a:r>
              <a:rPr lang="en-GB" sz="1200" dirty="0" err="1"/>
              <a:t>ist</a:t>
            </a:r>
            <a:r>
              <a:rPr lang="en-GB" sz="1200" dirty="0"/>
              <a:t> </a:t>
            </a:r>
            <a:r>
              <a:rPr lang="en-GB" sz="1200" dirty="0" err="1"/>
              <a:t>dein</a:t>
            </a:r>
            <a:r>
              <a:rPr lang="en-GB" sz="1200" dirty="0"/>
              <a:t> </a:t>
            </a:r>
            <a:r>
              <a:rPr lang="en-GB" sz="1200" dirty="0" err="1"/>
              <a:t>Vorbild</a:t>
            </a:r>
            <a:r>
              <a:rPr lang="en-GB" sz="1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21522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2736" y="611560"/>
            <a:ext cx="4896544" cy="187743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1400" dirty="0" err="1"/>
              <a:t>Schreib</a:t>
            </a:r>
            <a:r>
              <a:rPr lang="en-GB" sz="1400" dirty="0"/>
              <a:t> </a:t>
            </a:r>
            <a:r>
              <a:rPr lang="en-GB" sz="1400" dirty="0" err="1"/>
              <a:t>ein</a:t>
            </a:r>
            <a:r>
              <a:rPr lang="en-GB" sz="1400" dirty="0"/>
              <a:t> </a:t>
            </a:r>
            <a:r>
              <a:rPr lang="en-GB" sz="1400" dirty="0" smtClean="0"/>
              <a:t>Blog </a:t>
            </a:r>
            <a:r>
              <a:rPr lang="de-DE" sz="1400" dirty="0"/>
              <a:t>ü</a:t>
            </a:r>
            <a:r>
              <a:rPr lang="en-GB" sz="1400" dirty="0" err="1" smtClean="0"/>
              <a:t>ber</a:t>
            </a:r>
            <a:r>
              <a:rPr lang="en-GB" sz="1400" dirty="0" smtClean="0"/>
              <a:t>  </a:t>
            </a:r>
            <a:r>
              <a:rPr lang="en-GB" sz="1400" dirty="0" err="1"/>
              <a:t>R</a:t>
            </a:r>
            <a:r>
              <a:rPr lang="en-GB" sz="1400" dirty="0" err="1" smtClean="0"/>
              <a:t>ecyceln</a:t>
            </a:r>
            <a:r>
              <a:rPr lang="en-GB" sz="1400" dirty="0" smtClean="0"/>
              <a:t> in </a:t>
            </a:r>
            <a:r>
              <a:rPr lang="en-GB" sz="1400" dirty="0" err="1" smtClean="0"/>
              <a:t>deiner</a:t>
            </a:r>
            <a:r>
              <a:rPr lang="en-GB" sz="1400" dirty="0" smtClean="0"/>
              <a:t> </a:t>
            </a:r>
            <a:r>
              <a:rPr lang="en-GB" sz="1400" dirty="0" err="1" smtClean="0"/>
              <a:t>Stadt</a:t>
            </a:r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Was du </a:t>
            </a:r>
            <a:r>
              <a:rPr lang="en-GB" sz="1400" dirty="0" smtClean="0"/>
              <a:t>in </a:t>
            </a:r>
            <a:r>
              <a:rPr lang="en-GB" sz="1400" dirty="0" err="1" smtClean="0"/>
              <a:t>deinem</a:t>
            </a:r>
            <a:r>
              <a:rPr lang="en-GB" sz="1400" dirty="0" smtClean="0"/>
              <a:t> </a:t>
            </a:r>
            <a:r>
              <a:rPr lang="en-GB" sz="1400" dirty="0" err="1" smtClean="0"/>
              <a:t>Haus</a:t>
            </a:r>
            <a:r>
              <a:rPr lang="en-GB" sz="1400" dirty="0" smtClean="0"/>
              <a:t> </a:t>
            </a:r>
            <a:r>
              <a:rPr lang="en-GB" sz="1400" dirty="0" err="1" smtClean="0"/>
              <a:t>machen</a:t>
            </a:r>
            <a:r>
              <a:rPr lang="en-GB" sz="1400" dirty="0" smtClean="0"/>
              <a:t> muss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 smtClean="0"/>
              <a:t>Wie</a:t>
            </a:r>
            <a:r>
              <a:rPr lang="en-GB" sz="1400" dirty="0" smtClean="0"/>
              <a:t> </a:t>
            </a:r>
            <a:r>
              <a:rPr lang="en-GB" sz="1400" dirty="0" err="1" smtClean="0"/>
              <a:t>es</a:t>
            </a:r>
            <a:r>
              <a:rPr lang="en-GB" sz="1400" dirty="0" smtClean="0"/>
              <a:t> </a:t>
            </a:r>
            <a:r>
              <a:rPr lang="en-GB" sz="1400" dirty="0" err="1" smtClean="0"/>
              <a:t>fr</a:t>
            </a:r>
            <a:r>
              <a:rPr lang="de-DE" sz="1400" dirty="0" smtClean="0"/>
              <a:t>üher war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Warum</a:t>
            </a:r>
            <a:r>
              <a:rPr lang="en-GB" sz="1400" dirty="0"/>
              <a:t> </a:t>
            </a:r>
            <a:r>
              <a:rPr lang="en-GB" sz="1400" dirty="0" err="1" smtClean="0"/>
              <a:t>es</a:t>
            </a:r>
            <a:r>
              <a:rPr lang="en-GB" sz="1400" dirty="0" smtClean="0"/>
              <a:t> </a:t>
            </a:r>
            <a:r>
              <a:rPr lang="en-GB" sz="1400" dirty="0" err="1" smtClean="0"/>
              <a:t>wichtig</a:t>
            </a:r>
            <a:r>
              <a:rPr lang="en-GB" sz="1400" dirty="0" smtClean="0"/>
              <a:t> </a:t>
            </a:r>
            <a:r>
              <a:rPr lang="en-GB" sz="1400" dirty="0" err="1" smtClean="0"/>
              <a:t>ist</a:t>
            </a:r>
            <a:r>
              <a:rPr lang="en-GB" sz="1400" dirty="0" smtClean="0"/>
              <a:t>, den M</a:t>
            </a:r>
            <a:r>
              <a:rPr lang="de-DE" sz="1400" dirty="0" smtClean="0"/>
              <a:t>üll richtig zu behandeln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 smtClean="0"/>
              <a:t>Wie</a:t>
            </a:r>
            <a:r>
              <a:rPr lang="en-GB" sz="1400" dirty="0" smtClean="0"/>
              <a:t> du die </a:t>
            </a:r>
            <a:r>
              <a:rPr lang="en-GB" sz="1400" dirty="0" err="1" smtClean="0"/>
              <a:t>Zukunft</a:t>
            </a:r>
            <a:r>
              <a:rPr lang="en-GB" sz="1400" dirty="0" smtClean="0"/>
              <a:t> </a:t>
            </a:r>
            <a:r>
              <a:rPr lang="en-GB" sz="1400" dirty="0" err="1" smtClean="0"/>
              <a:t>siehst</a:t>
            </a:r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80-90 </a:t>
            </a:r>
            <a:r>
              <a:rPr lang="en-GB" sz="1400" dirty="0" err="1"/>
              <a:t>Wörter</a:t>
            </a:r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124744" y="8172400"/>
            <a:ext cx="4608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Fährst du lieber mit dem Bus oder dem Auto?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20767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0688" y="683568"/>
            <a:ext cx="5832648" cy="2031325"/>
          </a:xfrm>
          <a:prstGeom prst="rect">
            <a:avLst/>
          </a:prstGeom>
          <a:solidFill>
            <a:srgbClr val="FFFF99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dirty="0"/>
              <a:t>Schreibe </a:t>
            </a:r>
            <a:r>
              <a:rPr lang="de-DE" dirty="0" smtClean="0"/>
              <a:t>ein Mail an Christa.</a:t>
            </a:r>
            <a:endParaRPr lang="de-DE" dirty="0"/>
          </a:p>
          <a:p>
            <a:r>
              <a:rPr lang="de-DE" dirty="0"/>
              <a:t>Du </a:t>
            </a:r>
            <a:r>
              <a:rPr lang="de-DE" b="1" dirty="0"/>
              <a:t>musst </a:t>
            </a:r>
            <a:r>
              <a:rPr lang="de-DE" dirty="0"/>
              <a:t>diese Punkte </a:t>
            </a:r>
            <a:r>
              <a:rPr lang="de-DE" dirty="0" smtClean="0"/>
              <a:t>mit einbeziehen:</a:t>
            </a:r>
            <a:endParaRPr lang="de-DE" dirty="0"/>
          </a:p>
          <a:p>
            <a:r>
              <a:rPr lang="de-DE" dirty="0"/>
              <a:t>• seit wann du deine Schule besuchst</a:t>
            </a:r>
          </a:p>
          <a:p>
            <a:r>
              <a:rPr lang="de-DE" dirty="0"/>
              <a:t>• wie du dieses Schuljahr gefunden hast und warum</a:t>
            </a:r>
          </a:p>
          <a:p>
            <a:r>
              <a:rPr lang="de-DE" dirty="0"/>
              <a:t>• deine Pläne für das nächste Schuljahr</a:t>
            </a:r>
          </a:p>
          <a:p>
            <a:r>
              <a:rPr lang="de-DE" dirty="0"/>
              <a:t>• warum Mustafa deine Schule besuchen muss oder nicht.</a:t>
            </a:r>
          </a:p>
          <a:p>
            <a:r>
              <a:rPr lang="de-DE" dirty="0"/>
              <a:t>Schreibe ungefähr 80–90 Wörter </a:t>
            </a:r>
            <a:r>
              <a:rPr lang="de-DE" b="1" dirty="0"/>
              <a:t>auf Deutsch</a:t>
            </a:r>
            <a:r>
              <a:rPr lang="de-DE" dirty="0"/>
              <a:t>.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8147" y="828505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prstClr val="black"/>
                </a:solidFill>
              </a:rPr>
              <a:t>Machst</a:t>
            </a:r>
            <a:r>
              <a:rPr lang="en-GB" sz="1200" dirty="0">
                <a:solidFill>
                  <a:prstClr val="black"/>
                </a:solidFill>
              </a:rPr>
              <a:t> du gern </a:t>
            </a:r>
            <a:r>
              <a:rPr lang="en-GB" sz="1200" dirty="0" err="1">
                <a:solidFill>
                  <a:prstClr val="black"/>
                </a:solidFill>
              </a:rPr>
              <a:t>Hausaufgaben</a:t>
            </a:r>
            <a:r>
              <a:rPr lang="en-GB" sz="1200" dirty="0">
                <a:solidFill>
                  <a:prstClr val="black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687116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6712" y="611560"/>
            <a:ext cx="5112568" cy="181588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1400" dirty="0" err="1"/>
              <a:t>Schreib</a:t>
            </a:r>
            <a:r>
              <a:rPr lang="en-GB" sz="1400" dirty="0"/>
              <a:t> </a:t>
            </a:r>
            <a:r>
              <a:rPr lang="en-GB" sz="1400" dirty="0" err="1"/>
              <a:t>ein</a:t>
            </a:r>
            <a:r>
              <a:rPr lang="en-GB" sz="1400" dirty="0"/>
              <a:t> Email an </a:t>
            </a:r>
            <a:r>
              <a:rPr lang="en-GB" sz="1400" dirty="0" err="1"/>
              <a:t>deinen</a:t>
            </a:r>
            <a:r>
              <a:rPr lang="en-GB" sz="1400" dirty="0"/>
              <a:t> </a:t>
            </a:r>
            <a:r>
              <a:rPr lang="en-GB" sz="1400" dirty="0" err="1"/>
              <a:t>deutschen</a:t>
            </a:r>
            <a:r>
              <a:rPr lang="en-GB" sz="1400" dirty="0"/>
              <a:t> </a:t>
            </a:r>
            <a:r>
              <a:rPr lang="en-GB" sz="1400" dirty="0" err="1"/>
              <a:t>Briefpartner</a:t>
            </a:r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 smtClean="0"/>
              <a:t>Wie</a:t>
            </a:r>
            <a:r>
              <a:rPr lang="en-GB" sz="1400" dirty="0" smtClean="0"/>
              <a:t> du </a:t>
            </a:r>
            <a:r>
              <a:rPr lang="en-GB" sz="1400" dirty="0" err="1" smtClean="0"/>
              <a:t>versuchst</a:t>
            </a:r>
            <a:r>
              <a:rPr lang="en-GB" sz="1400" dirty="0" smtClean="0"/>
              <a:t> Geld </a:t>
            </a:r>
            <a:r>
              <a:rPr lang="en-GB" sz="1400" dirty="0" err="1" smtClean="0"/>
              <a:t>zu</a:t>
            </a:r>
            <a:r>
              <a:rPr lang="en-GB" sz="1400" dirty="0" smtClean="0"/>
              <a:t> </a:t>
            </a:r>
            <a:r>
              <a:rPr lang="en-GB" sz="1400" dirty="0" err="1" smtClean="0"/>
              <a:t>verdienen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Wie</a:t>
            </a:r>
            <a:r>
              <a:rPr lang="en-GB" sz="1400" dirty="0"/>
              <a:t> du </a:t>
            </a:r>
            <a:r>
              <a:rPr lang="en-GB" sz="1400" dirty="0" err="1" smtClean="0"/>
              <a:t>es</a:t>
            </a:r>
            <a:r>
              <a:rPr lang="en-GB" sz="1400" dirty="0" smtClean="0"/>
              <a:t> </a:t>
            </a:r>
            <a:r>
              <a:rPr lang="en-GB" sz="1400" dirty="0" err="1" smtClean="0"/>
              <a:t>gefunden</a:t>
            </a:r>
            <a:r>
              <a:rPr lang="en-GB" sz="1400" dirty="0" smtClean="0"/>
              <a:t> hast und </a:t>
            </a:r>
            <a:r>
              <a:rPr lang="en-GB" sz="1400" dirty="0" err="1"/>
              <a:t>warum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Die </a:t>
            </a:r>
            <a:r>
              <a:rPr lang="en-GB" sz="1400" dirty="0" err="1" smtClean="0"/>
              <a:t>Vor</a:t>
            </a:r>
            <a:r>
              <a:rPr lang="en-GB" sz="1400" dirty="0" smtClean="0"/>
              <a:t>- und </a:t>
            </a:r>
            <a:r>
              <a:rPr lang="en-GB" sz="1400" dirty="0" err="1" smtClean="0"/>
              <a:t>Nachteile</a:t>
            </a:r>
            <a:r>
              <a:rPr lang="en-GB" sz="1400" dirty="0" smtClean="0"/>
              <a:t> </a:t>
            </a:r>
            <a:r>
              <a:rPr lang="en-GB" sz="1400" dirty="0" err="1" smtClean="0"/>
              <a:t>etwas</a:t>
            </a:r>
            <a:r>
              <a:rPr lang="en-GB" sz="1400" dirty="0" smtClean="0"/>
              <a:t> </a:t>
            </a:r>
            <a:r>
              <a:rPr lang="en-GB" sz="1400" dirty="0" err="1" smtClean="0"/>
              <a:t>Arbeit</a:t>
            </a:r>
            <a:r>
              <a:rPr lang="en-GB" sz="1400" dirty="0" smtClean="0"/>
              <a:t> </a:t>
            </a:r>
            <a:r>
              <a:rPr lang="en-GB" sz="1400" dirty="0" err="1" smtClean="0"/>
              <a:t>zu</a:t>
            </a:r>
            <a:r>
              <a:rPr lang="en-GB" sz="1400" dirty="0" smtClean="0"/>
              <a:t> </a:t>
            </a:r>
            <a:r>
              <a:rPr lang="en-GB" sz="1400" dirty="0" err="1" smtClean="0"/>
              <a:t>finden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Deine</a:t>
            </a:r>
            <a:r>
              <a:rPr lang="en-GB" sz="1400" dirty="0"/>
              <a:t> </a:t>
            </a:r>
            <a:r>
              <a:rPr lang="en-GB" sz="1400" dirty="0" err="1"/>
              <a:t>Pläne</a:t>
            </a:r>
            <a:r>
              <a:rPr lang="en-GB" sz="1400" dirty="0"/>
              <a:t> </a:t>
            </a:r>
            <a:r>
              <a:rPr lang="en-GB" sz="1400" dirty="0" smtClean="0"/>
              <a:t>in </a:t>
            </a:r>
            <a:r>
              <a:rPr lang="en-GB" sz="1400" dirty="0"/>
              <a:t>der </a:t>
            </a:r>
            <a:r>
              <a:rPr lang="en-GB" sz="1400" dirty="0" err="1"/>
              <a:t>Zukunft</a:t>
            </a:r>
            <a:r>
              <a:rPr lang="en-GB" sz="1400" dirty="0"/>
              <a:t> </a:t>
            </a:r>
          </a:p>
          <a:p>
            <a:endParaRPr lang="en-GB" sz="1400" dirty="0"/>
          </a:p>
          <a:p>
            <a:r>
              <a:rPr lang="en-GB" sz="1400" dirty="0"/>
              <a:t>80-90 </a:t>
            </a:r>
            <a:r>
              <a:rPr lang="en-GB" sz="1400" dirty="0" err="1"/>
              <a:t>Wörter</a:t>
            </a:r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86375" y="8172400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Was </a:t>
            </a:r>
            <a:r>
              <a:rPr lang="de-DE" sz="1200" dirty="0"/>
              <a:t>zeichnet einen guten Angestellten/eine gute Angestellte aus?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15323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4704" y="539552"/>
            <a:ext cx="5472608" cy="206210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1600" dirty="0" err="1">
                <a:solidFill>
                  <a:prstClr val="black"/>
                </a:solidFill>
              </a:rPr>
              <a:t>Schreib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err="1">
                <a:solidFill>
                  <a:prstClr val="black"/>
                </a:solidFill>
              </a:rPr>
              <a:t>ein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smtClean="0">
                <a:solidFill>
                  <a:prstClr val="black"/>
                </a:solidFill>
              </a:rPr>
              <a:t>Blog f</a:t>
            </a:r>
            <a:r>
              <a:rPr lang="de-DE" sz="1600" dirty="0" smtClean="0"/>
              <a:t>ür Besucher in deiner Stadt</a:t>
            </a:r>
            <a:endParaRPr lang="en-GB" sz="1600" dirty="0">
              <a:solidFill>
                <a:prstClr val="black"/>
              </a:solidFill>
            </a:endParaRPr>
          </a:p>
          <a:p>
            <a:pPr lvl="0"/>
            <a:endParaRPr lang="en-GB" sz="16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Wo </a:t>
            </a:r>
            <a:r>
              <a:rPr lang="en-GB" sz="1600" dirty="0" err="1" smtClean="0">
                <a:solidFill>
                  <a:prstClr val="black"/>
                </a:solidFill>
              </a:rPr>
              <a:t>genau</a:t>
            </a:r>
            <a:r>
              <a:rPr lang="en-GB" sz="1600" dirty="0" smtClean="0">
                <a:solidFill>
                  <a:prstClr val="black"/>
                </a:solidFill>
              </a:rPr>
              <a:t> die </a:t>
            </a:r>
            <a:r>
              <a:rPr lang="en-GB" sz="1600" dirty="0" err="1" smtClean="0">
                <a:solidFill>
                  <a:prstClr val="black"/>
                </a:solidFill>
              </a:rPr>
              <a:t>Stadt</a:t>
            </a:r>
            <a:r>
              <a:rPr lang="en-GB" sz="1600" dirty="0" smtClean="0">
                <a:solidFill>
                  <a:prstClr val="black"/>
                </a:solidFill>
              </a:rPr>
              <a:t> </a:t>
            </a:r>
            <a:r>
              <a:rPr lang="en-GB" sz="1600" dirty="0" err="1" smtClean="0">
                <a:solidFill>
                  <a:prstClr val="black"/>
                </a:solidFill>
              </a:rPr>
              <a:t>liegt</a:t>
            </a:r>
            <a:endParaRPr lang="en-GB" sz="16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Was </a:t>
            </a:r>
            <a:r>
              <a:rPr lang="en-GB" sz="1600" dirty="0" err="1" smtClean="0">
                <a:solidFill>
                  <a:prstClr val="black"/>
                </a:solidFill>
              </a:rPr>
              <a:t>es</a:t>
            </a:r>
            <a:r>
              <a:rPr lang="en-GB" sz="1600" dirty="0" smtClean="0">
                <a:solidFill>
                  <a:prstClr val="black"/>
                </a:solidFill>
              </a:rPr>
              <a:t> </a:t>
            </a:r>
            <a:r>
              <a:rPr lang="en-GB" sz="1600" dirty="0" err="1" smtClean="0">
                <a:solidFill>
                  <a:prstClr val="black"/>
                </a:solidFill>
              </a:rPr>
              <a:t>zu</a:t>
            </a:r>
            <a:r>
              <a:rPr lang="en-GB" sz="1600" dirty="0" smtClean="0">
                <a:solidFill>
                  <a:prstClr val="black"/>
                </a:solidFill>
              </a:rPr>
              <a:t> </a:t>
            </a:r>
            <a:r>
              <a:rPr lang="en-GB" sz="1600" dirty="0" err="1" smtClean="0">
                <a:solidFill>
                  <a:prstClr val="black"/>
                </a:solidFill>
              </a:rPr>
              <a:t>machen</a:t>
            </a:r>
            <a:r>
              <a:rPr lang="en-GB" sz="1600" dirty="0" smtClean="0">
                <a:solidFill>
                  <a:prstClr val="black"/>
                </a:solidFill>
              </a:rPr>
              <a:t> </a:t>
            </a:r>
            <a:r>
              <a:rPr lang="en-GB" sz="1600" dirty="0" err="1" smtClean="0">
                <a:solidFill>
                  <a:prstClr val="black"/>
                </a:solidFill>
              </a:rPr>
              <a:t>gibt</a:t>
            </a:r>
            <a:endParaRPr lang="en-GB" sz="16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prstClr val="black"/>
                </a:solidFill>
              </a:rPr>
              <a:t>Warum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smtClean="0">
                <a:solidFill>
                  <a:prstClr val="black"/>
                </a:solidFill>
              </a:rPr>
              <a:t>der Ort g</a:t>
            </a:r>
            <a:r>
              <a:rPr lang="de-DE" sz="1600" dirty="0" smtClean="0"/>
              <a:t>ünstig für einen Besuch in England ist</a:t>
            </a:r>
            <a:endParaRPr lang="en-GB" sz="16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Was </a:t>
            </a:r>
            <a:r>
              <a:rPr lang="en-GB" sz="1600" dirty="0" err="1" smtClean="0">
                <a:solidFill>
                  <a:prstClr val="black"/>
                </a:solidFill>
              </a:rPr>
              <a:t>angeboten</a:t>
            </a:r>
            <a:r>
              <a:rPr lang="en-GB" sz="1600" dirty="0" smtClean="0">
                <a:solidFill>
                  <a:prstClr val="black"/>
                </a:solidFill>
              </a:rPr>
              <a:t> </a:t>
            </a:r>
            <a:r>
              <a:rPr lang="en-GB" sz="1600" dirty="0" err="1" smtClean="0">
                <a:solidFill>
                  <a:prstClr val="black"/>
                </a:solidFill>
              </a:rPr>
              <a:t>wird</a:t>
            </a:r>
            <a:endParaRPr lang="en-GB" sz="1600" dirty="0">
              <a:solidFill>
                <a:prstClr val="black"/>
              </a:solidFill>
            </a:endParaRPr>
          </a:p>
          <a:p>
            <a:pPr lvl="0"/>
            <a:endParaRPr lang="en-GB" sz="1600" dirty="0">
              <a:solidFill>
                <a:prstClr val="black"/>
              </a:solidFill>
            </a:endParaRPr>
          </a:p>
          <a:p>
            <a:pPr lvl="0"/>
            <a:r>
              <a:rPr lang="en-GB" sz="1600" dirty="0">
                <a:solidFill>
                  <a:prstClr val="black"/>
                </a:solidFill>
              </a:rPr>
              <a:t>80-90 </a:t>
            </a:r>
            <a:r>
              <a:rPr lang="en-GB" sz="1600" dirty="0" err="1" smtClean="0">
                <a:solidFill>
                  <a:prstClr val="black"/>
                </a:solidFill>
              </a:rPr>
              <a:t>Wörter</a:t>
            </a:r>
            <a:r>
              <a:rPr lang="en-GB" sz="1600" dirty="0" smtClean="0">
                <a:solidFill>
                  <a:prstClr val="black"/>
                </a:solidFill>
              </a:rPr>
              <a:t> or </a:t>
            </a:r>
            <a:r>
              <a:rPr lang="en-GB" sz="1600" dirty="0">
                <a:solidFill>
                  <a:prstClr val="black"/>
                </a:solidFill>
              </a:rPr>
              <a:t>130-150 </a:t>
            </a:r>
            <a:r>
              <a:rPr lang="en-GB" sz="1600" dirty="0" err="1">
                <a:solidFill>
                  <a:prstClr val="black"/>
                </a:solidFill>
              </a:rPr>
              <a:t>Wörter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0728" y="7956376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Deine Meinung zu deiner </a:t>
            </a:r>
            <a:r>
              <a:rPr lang="de-DE" sz="1200" dirty="0" smtClean="0"/>
              <a:t>Stadt, was kann man lernen, wenn man ...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17671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0728" y="467544"/>
            <a:ext cx="5112568" cy="203132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1400" dirty="0" err="1">
                <a:solidFill>
                  <a:prstClr val="black"/>
                </a:solidFill>
              </a:rPr>
              <a:t>Schreib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ein</a:t>
            </a:r>
            <a:r>
              <a:rPr lang="en-GB" sz="1400" dirty="0">
                <a:solidFill>
                  <a:prstClr val="black"/>
                </a:solidFill>
              </a:rPr>
              <a:t> Email </a:t>
            </a:r>
            <a:r>
              <a:rPr lang="de-DE" sz="1400" dirty="0" smtClean="0"/>
              <a:t>über einen Ausflug  </a:t>
            </a:r>
            <a:r>
              <a:rPr lang="en-GB" sz="1400" dirty="0" smtClean="0">
                <a:solidFill>
                  <a:prstClr val="black"/>
                </a:solidFill>
              </a:rPr>
              <a:t>an </a:t>
            </a:r>
            <a:r>
              <a:rPr lang="en-GB" sz="1400" dirty="0" err="1">
                <a:solidFill>
                  <a:prstClr val="black"/>
                </a:solidFill>
              </a:rPr>
              <a:t>deinen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deutschen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Briefpartner</a:t>
            </a:r>
            <a:endParaRPr lang="en-GB" sz="1400" dirty="0">
              <a:solidFill>
                <a:prstClr val="black"/>
              </a:solidFill>
            </a:endParaRPr>
          </a:p>
          <a:p>
            <a:pPr lvl="0"/>
            <a:endParaRPr lang="en-GB" sz="14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Was du </a:t>
            </a:r>
            <a:r>
              <a:rPr lang="en-GB" sz="1400" dirty="0" err="1">
                <a:solidFill>
                  <a:prstClr val="black"/>
                </a:solidFill>
              </a:rPr>
              <a:t>mit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deinen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Freunden</a:t>
            </a:r>
            <a:r>
              <a:rPr lang="en-GB" sz="1400" dirty="0" smtClean="0">
                <a:solidFill>
                  <a:prstClr val="black"/>
                </a:solidFill>
              </a:rPr>
              <a:t>  </a:t>
            </a:r>
            <a:r>
              <a:rPr lang="en-GB" sz="1400" dirty="0" err="1">
                <a:solidFill>
                  <a:prstClr val="black"/>
                </a:solidFill>
              </a:rPr>
              <a:t>gemacht</a:t>
            </a:r>
            <a:r>
              <a:rPr lang="en-GB" sz="1400" dirty="0">
                <a:solidFill>
                  <a:prstClr val="black"/>
                </a:solidFill>
              </a:rPr>
              <a:t> hast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prstClr val="black"/>
                </a:solidFill>
              </a:rPr>
              <a:t>Wie</a:t>
            </a:r>
            <a:r>
              <a:rPr lang="en-GB" sz="1400" dirty="0">
                <a:solidFill>
                  <a:prstClr val="black"/>
                </a:solidFill>
              </a:rPr>
              <a:t> du </a:t>
            </a:r>
            <a:r>
              <a:rPr lang="en-GB" sz="1400" dirty="0" err="1">
                <a:solidFill>
                  <a:prstClr val="black"/>
                </a:solidFill>
              </a:rPr>
              <a:t>es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gefunden</a:t>
            </a:r>
            <a:r>
              <a:rPr lang="en-GB" sz="1400" dirty="0">
                <a:solidFill>
                  <a:prstClr val="black"/>
                </a:solidFill>
              </a:rPr>
              <a:t> hast und </a:t>
            </a:r>
            <a:r>
              <a:rPr lang="en-GB" sz="1400" dirty="0" err="1">
                <a:solidFill>
                  <a:prstClr val="black"/>
                </a:solidFill>
              </a:rPr>
              <a:t>warum</a:t>
            </a:r>
            <a:endParaRPr lang="en-GB" sz="14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prstClr val="black"/>
                </a:solidFill>
              </a:rPr>
              <a:t>Warum</a:t>
            </a:r>
            <a:r>
              <a:rPr lang="en-GB" sz="1400" dirty="0">
                <a:solidFill>
                  <a:prstClr val="black"/>
                </a:solidFill>
              </a:rPr>
              <a:t> du </a:t>
            </a:r>
            <a:r>
              <a:rPr lang="en-GB" sz="1400" dirty="0" err="1" smtClean="0">
                <a:solidFill>
                  <a:prstClr val="black"/>
                </a:solidFill>
              </a:rPr>
              <a:t>Freunde</a:t>
            </a:r>
            <a:r>
              <a:rPr lang="en-GB" sz="1400" dirty="0" smtClean="0">
                <a:solidFill>
                  <a:prstClr val="black"/>
                </a:solidFill>
              </a:rPr>
              <a:t>  </a:t>
            </a:r>
            <a:r>
              <a:rPr lang="en-GB" sz="1400" dirty="0" err="1">
                <a:solidFill>
                  <a:prstClr val="black"/>
                </a:solidFill>
              </a:rPr>
              <a:t>wichtig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findest</a:t>
            </a:r>
            <a:endParaRPr lang="en-GB" sz="14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 smtClean="0">
                <a:solidFill>
                  <a:prstClr val="black"/>
                </a:solidFill>
              </a:rPr>
              <a:t>Wie</a:t>
            </a:r>
            <a:r>
              <a:rPr lang="en-GB" sz="1400" dirty="0" smtClean="0">
                <a:solidFill>
                  <a:prstClr val="black"/>
                </a:solidFill>
              </a:rPr>
              <a:t> du in </a:t>
            </a:r>
            <a:r>
              <a:rPr lang="en-GB" sz="1400" dirty="0">
                <a:solidFill>
                  <a:prstClr val="black"/>
                </a:solidFill>
              </a:rPr>
              <a:t>der </a:t>
            </a:r>
            <a:r>
              <a:rPr lang="en-GB" sz="1400" dirty="0" err="1">
                <a:solidFill>
                  <a:prstClr val="black"/>
                </a:solidFill>
              </a:rPr>
              <a:t>Zukunft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mit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Freunden</a:t>
            </a:r>
            <a:r>
              <a:rPr lang="en-GB" sz="1400" dirty="0" smtClean="0">
                <a:solidFill>
                  <a:prstClr val="black"/>
                </a:solidFill>
              </a:rPr>
              <a:t> in </a:t>
            </a:r>
            <a:r>
              <a:rPr lang="en-GB" sz="1400" dirty="0" err="1" smtClean="0">
                <a:solidFill>
                  <a:prstClr val="black"/>
                </a:solidFill>
              </a:rPr>
              <a:t>Kontakt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bleiben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wirst</a:t>
            </a:r>
            <a:endParaRPr lang="en-GB" sz="1400" dirty="0">
              <a:solidFill>
                <a:prstClr val="black"/>
              </a:solidFill>
            </a:endParaRPr>
          </a:p>
          <a:p>
            <a:pPr lvl="0"/>
            <a:endParaRPr lang="en-GB" sz="1400" dirty="0">
              <a:solidFill>
                <a:prstClr val="black"/>
              </a:solidFill>
            </a:endParaRPr>
          </a:p>
          <a:p>
            <a:pPr lvl="0"/>
            <a:r>
              <a:rPr lang="en-GB" sz="1400" dirty="0">
                <a:solidFill>
                  <a:prstClr val="black"/>
                </a:solidFill>
              </a:rPr>
              <a:t>80-90 </a:t>
            </a:r>
            <a:r>
              <a:rPr lang="en-GB" sz="1400" dirty="0" err="1">
                <a:solidFill>
                  <a:prstClr val="black"/>
                </a:solidFill>
              </a:rPr>
              <a:t>Wörter</a:t>
            </a:r>
            <a:endParaRPr lang="en-GB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431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0728" y="611560"/>
            <a:ext cx="5040560" cy="1815882"/>
          </a:xfrm>
          <a:prstGeom prst="rect">
            <a:avLst/>
          </a:prstGeom>
          <a:solidFill>
            <a:srgbClr val="CCFFCC"/>
          </a:solidFill>
          <a:ln>
            <a:solidFill>
              <a:srgbClr val="CCFFCC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400" dirty="0" err="1">
                <a:solidFill>
                  <a:prstClr val="black"/>
                </a:solidFill>
              </a:rPr>
              <a:t>Schreib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ein</a:t>
            </a:r>
            <a:r>
              <a:rPr lang="en-GB" sz="1400" dirty="0">
                <a:solidFill>
                  <a:prstClr val="black"/>
                </a:solidFill>
              </a:rPr>
              <a:t> Email an </a:t>
            </a:r>
            <a:r>
              <a:rPr lang="en-GB" sz="1400" dirty="0" err="1">
                <a:solidFill>
                  <a:prstClr val="black"/>
                </a:solidFill>
              </a:rPr>
              <a:t>deinen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deutschen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Briefpartner</a:t>
            </a:r>
            <a:endParaRPr lang="en-GB" sz="1400" dirty="0">
              <a:solidFill>
                <a:prstClr val="black"/>
              </a:solidFill>
            </a:endParaRPr>
          </a:p>
          <a:p>
            <a:pPr lvl="0"/>
            <a:endParaRPr lang="en-GB" sz="14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Was du </a:t>
            </a:r>
            <a:r>
              <a:rPr lang="en-GB" sz="1400" dirty="0" err="1" smtClean="0">
                <a:solidFill>
                  <a:prstClr val="black"/>
                </a:solidFill>
              </a:rPr>
              <a:t>zu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deinem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letzten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Geburtstag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gemacht</a:t>
            </a:r>
            <a:r>
              <a:rPr lang="en-GB" sz="1400" dirty="0" smtClean="0">
                <a:solidFill>
                  <a:prstClr val="black"/>
                </a:solidFill>
              </a:rPr>
              <a:t> hast</a:t>
            </a:r>
            <a:endParaRPr lang="en-GB" sz="14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prstClr val="black"/>
                </a:solidFill>
              </a:rPr>
              <a:t>Wie</a:t>
            </a:r>
            <a:r>
              <a:rPr lang="en-GB" sz="1400" dirty="0">
                <a:solidFill>
                  <a:prstClr val="black"/>
                </a:solidFill>
              </a:rPr>
              <a:t> du </a:t>
            </a:r>
            <a:r>
              <a:rPr lang="en-GB" sz="1400" dirty="0" err="1">
                <a:solidFill>
                  <a:prstClr val="black"/>
                </a:solidFill>
              </a:rPr>
              <a:t>es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gefunden</a:t>
            </a:r>
            <a:r>
              <a:rPr lang="en-GB" sz="1400" dirty="0">
                <a:solidFill>
                  <a:prstClr val="black"/>
                </a:solidFill>
              </a:rPr>
              <a:t> hast und </a:t>
            </a:r>
            <a:r>
              <a:rPr lang="en-GB" sz="1400" dirty="0" err="1">
                <a:solidFill>
                  <a:prstClr val="black"/>
                </a:solidFill>
              </a:rPr>
              <a:t>warum</a:t>
            </a:r>
            <a:endParaRPr lang="en-GB" sz="14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prstClr val="black"/>
                </a:solidFill>
              </a:rPr>
              <a:t>Warum</a:t>
            </a:r>
            <a:r>
              <a:rPr lang="en-GB" sz="1400" dirty="0">
                <a:solidFill>
                  <a:prstClr val="black"/>
                </a:solidFill>
              </a:rPr>
              <a:t> du </a:t>
            </a:r>
            <a:r>
              <a:rPr lang="en-GB" sz="1400" dirty="0" err="1" smtClean="0">
                <a:solidFill>
                  <a:prstClr val="black"/>
                </a:solidFill>
              </a:rPr>
              <a:t>es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wichtig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findest</a:t>
            </a:r>
            <a:endParaRPr lang="en-GB" sz="14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prstClr val="black"/>
                </a:solidFill>
              </a:rPr>
              <a:t>Deine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Pläne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smtClean="0">
                <a:solidFill>
                  <a:prstClr val="black"/>
                </a:solidFill>
              </a:rPr>
              <a:t> in </a:t>
            </a:r>
            <a:r>
              <a:rPr lang="en-GB" sz="1400" dirty="0">
                <a:solidFill>
                  <a:prstClr val="black"/>
                </a:solidFill>
              </a:rPr>
              <a:t>der </a:t>
            </a:r>
            <a:r>
              <a:rPr lang="en-GB" sz="1400" dirty="0" err="1">
                <a:solidFill>
                  <a:prstClr val="black"/>
                </a:solidFill>
              </a:rPr>
              <a:t>Zukunft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</a:p>
          <a:p>
            <a:pPr lvl="0"/>
            <a:endParaRPr lang="en-GB" sz="1400" dirty="0">
              <a:solidFill>
                <a:prstClr val="black"/>
              </a:solidFill>
            </a:endParaRPr>
          </a:p>
          <a:p>
            <a:pPr lvl="0"/>
            <a:r>
              <a:rPr lang="en-GB" sz="1400" dirty="0">
                <a:solidFill>
                  <a:prstClr val="black"/>
                </a:solidFill>
              </a:rPr>
              <a:t>80-90 </a:t>
            </a:r>
            <a:r>
              <a:rPr lang="en-GB" sz="1400" dirty="0" err="1">
                <a:solidFill>
                  <a:prstClr val="black"/>
                </a:solidFill>
              </a:rPr>
              <a:t>Wörter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8720" y="7668344"/>
            <a:ext cx="48965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/>
              <a:t>Bleiben</a:t>
            </a:r>
            <a:r>
              <a:rPr lang="en-GB" sz="1100" dirty="0" smtClean="0"/>
              <a:t> </a:t>
            </a:r>
            <a:r>
              <a:rPr lang="en-GB" sz="1100" dirty="0" err="1"/>
              <a:t>t</a:t>
            </a:r>
            <a:r>
              <a:rPr lang="en-GB" sz="1100" dirty="0" err="1" smtClean="0"/>
              <a:t>raditionelle</a:t>
            </a:r>
            <a:r>
              <a:rPr lang="en-GB" sz="1100" dirty="0" smtClean="0"/>
              <a:t> </a:t>
            </a:r>
            <a:r>
              <a:rPr lang="en-GB" sz="1100" dirty="0"/>
              <a:t>F</a:t>
            </a:r>
            <a:r>
              <a:rPr lang="en-GB" sz="1100" dirty="0" smtClean="0"/>
              <a:t>este so </a:t>
            </a:r>
            <a:r>
              <a:rPr lang="en-GB" sz="1100" dirty="0" err="1" smtClean="0"/>
              <a:t>wie</a:t>
            </a:r>
            <a:r>
              <a:rPr lang="en-GB" sz="1100" dirty="0" smtClean="0"/>
              <a:t> </a:t>
            </a:r>
            <a:r>
              <a:rPr lang="en-GB" sz="1100" dirty="0" err="1" smtClean="0"/>
              <a:t>jetzt</a:t>
            </a:r>
            <a:r>
              <a:rPr lang="en-GB" sz="1100" dirty="0" smtClean="0"/>
              <a:t>?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4860101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672" y="467544"/>
            <a:ext cx="5976664" cy="1815882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1400" dirty="0" err="1">
                <a:solidFill>
                  <a:prstClr val="black"/>
                </a:solidFill>
              </a:rPr>
              <a:t>Schreib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ein</a:t>
            </a:r>
            <a:r>
              <a:rPr lang="en-GB" sz="1400" dirty="0">
                <a:solidFill>
                  <a:prstClr val="black"/>
                </a:solidFill>
              </a:rPr>
              <a:t> Email an </a:t>
            </a:r>
            <a:r>
              <a:rPr lang="en-GB" sz="1400" dirty="0" err="1">
                <a:solidFill>
                  <a:prstClr val="black"/>
                </a:solidFill>
              </a:rPr>
              <a:t>deinen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deutschen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Briefpartner</a:t>
            </a:r>
            <a:endParaRPr lang="en-GB" sz="1400" dirty="0">
              <a:solidFill>
                <a:prstClr val="black"/>
              </a:solidFill>
            </a:endParaRPr>
          </a:p>
          <a:p>
            <a:pPr lvl="0"/>
            <a:endParaRPr lang="en-GB" sz="14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Was du </a:t>
            </a:r>
            <a:r>
              <a:rPr lang="en-GB" sz="1400" dirty="0" err="1" smtClean="0">
                <a:solidFill>
                  <a:prstClr val="black"/>
                </a:solidFill>
              </a:rPr>
              <a:t>zu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Weihnachten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gemacht</a:t>
            </a:r>
            <a:r>
              <a:rPr lang="en-GB" sz="1400" dirty="0" smtClean="0">
                <a:solidFill>
                  <a:prstClr val="black"/>
                </a:solidFill>
              </a:rPr>
              <a:t> hast</a:t>
            </a:r>
            <a:endParaRPr lang="en-GB" sz="14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prstClr val="black"/>
                </a:solidFill>
              </a:rPr>
              <a:t>Wie</a:t>
            </a:r>
            <a:r>
              <a:rPr lang="en-GB" sz="1400" dirty="0">
                <a:solidFill>
                  <a:prstClr val="black"/>
                </a:solidFill>
              </a:rPr>
              <a:t> du </a:t>
            </a:r>
            <a:r>
              <a:rPr lang="en-GB" sz="1400" dirty="0" err="1">
                <a:solidFill>
                  <a:prstClr val="black"/>
                </a:solidFill>
              </a:rPr>
              <a:t>es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gefunden</a:t>
            </a:r>
            <a:r>
              <a:rPr lang="en-GB" sz="1400" dirty="0">
                <a:solidFill>
                  <a:prstClr val="black"/>
                </a:solidFill>
              </a:rPr>
              <a:t> hast und </a:t>
            </a:r>
            <a:r>
              <a:rPr lang="en-GB" sz="1400" dirty="0" err="1">
                <a:solidFill>
                  <a:prstClr val="black"/>
                </a:solidFill>
              </a:rPr>
              <a:t>warum</a:t>
            </a:r>
            <a:endParaRPr lang="en-GB" sz="14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prstClr val="black"/>
                </a:solidFill>
              </a:rPr>
              <a:t>Warum</a:t>
            </a:r>
            <a:r>
              <a:rPr lang="en-GB" sz="1400" dirty="0">
                <a:solidFill>
                  <a:prstClr val="black"/>
                </a:solidFill>
              </a:rPr>
              <a:t> du </a:t>
            </a:r>
            <a:r>
              <a:rPr lang="en-GB" sz="1400" dirty="0" err="1" smtClean="0">
                <a:solidFill>
                  <a:prstClr val="black"/>
                </a:solidFill>
              </a:rPr>
              <a:t>solch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ein</a:t>
            </a:r>
            <a:r>
              <a:rPr lang="en-GB" sz="1400" dirty="0" smtClean="0">
                <a:solidFill>
                  <a:prstClr val="black"/>
                </a:solidFill>
              </a:rPr>
              <a:t> Fest </a:t>
            </a:r>
            <a:r>
              <a:rPr lang="en-GB" sz="1400" dirty="0" err="1" smtClean="0">
                <a:solidFill>
                  <a:prstClr val="black"/>
                </a:solidFill>
              </a:rPr>
              <a:t>wichtig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findest</a:t>
            </a:r>
            <a:endParaRPr lang="en-GB" sz="14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prstClr val="black"/>
                </a:solidFill>
              </a:rPr>
              <a:t>Deine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Pläne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smtClean="0">
                <a:solidFill>
                  <a:prstClr val="black"/>
                </a:solidFill>
              </a:rPr>
              <a:t> in </a:t>
            </a:r>
            <a:r>
              <a:rPr lang="en-GB" sz="1400" dirty="0">
                <a:solidFill>
                  <a:prstClr val="black"/>
                </a:solidFill>
              </a:rPr>
              <a:t>der </a:t>
            </a:r>
            <a:r>
              <a:rPr lang="en-GB" sz="1400" dirty="0" err="1">
                <a:solidFill>
                  <a:prstClr val="black"/>
                </a:solidFill>
              </a:rPr>
              <a:t>Zukunft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</a:p>
          <a:p>
            <a:pPr lvl="0"/>
            <a:endParaRPr lang="en-GB" sz="1400" dirty="0">
              <a:solidFill>
                <a:prstClr val="black"/>
              </a:solidFill>
            </a:endParaRPr>
          </a:p>
          <a:p>
            <a:pPr lvl="0"/>
            <a:r>
              <a:rPr lang="en-GB" sz="1400" dirty="0">
                <a:solidFill>
                  <a:prstClr val="black"/>
                </a:solidFill>
              </a:rPr>
              <a:t>80-90 </a:t>
            </a:r>
            <a:r>
              <a:rPr lang="en-GB" sz="1400" dirty="0" err="1">
                <a:solidFill>
                  <a:prstClr val="black"/>
                </a:solidFill>
              </a:rPr>
              <a:t>Wörter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6712" y="7164288"/>
            <a:ext cx="4680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/>
              <a:t>Warum</a:t>
            </a:r>
            <a:r>
              <a:rPr lang="en-GB" sz="1100" dirty="0" smtClean="0"/>
              <a:t> </a:t>
            </a:r>
            <a:r>
              <a:rPr lang="en-GB" sz="1100" dirty="0" err="1" smtClean="0"/>
              <a:t>sind</a:t>
            </a:r>
            <a:r>
              <a:rPr lang="en-GB" sz="1100" dirty="0" smtClean="0"/>
              <a:t> Feste </a:t>
            </a:r>
            <a:r>
              <a:rPr lang="en-GB" sz="1100" dirty="0" err="1" smtClean="0"/>
              <a:t>wichtig</a:t>
            </a:r>
            <a:r>
              <a:rPr lang="en-GB" sz="1100" dirty="0" smtClean="0"/>
              <a:t>?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520247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0688" y="8460432"/>
            <a:ext cx="50405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err="1">
                <a:solidFill>
                  <a:prstClr val="black"/>
                </a:solidFill>
              </a:rPr>
              <a:t>Schulaktivitäten</a:t>
            </a:r>
            <a:r>
              <a:rPr lang="en-GB" sz="1100" dirty="0">
                <a:solidFill>
                  <a:prstClr val="black"/>
                </a:solidFill>
              </a:rPr>
              <a:t>, die du </a:t>
            </a:r>
            <a:r>
              <a:rPr lang="en-GB" sz="1100" dirty="0" err="1">
                <a:solidFill>
                  <a:prstClr val="black"/>
                </a:solidFill>
              </a:rPr>
              <a:t>nicht</a:t>
            </a:r>
            <a:r>
              <a:rPr lang="en-GB" sz="1100" dirty="0">
                <a:solidFill>
                  <a:prstClr val="black"/>
                </a:solidFill>
              </a:rPr>
              <a:t> </a:t>
            </a:r>
            <a:r>
              <a:rPr lang="en-GB" sz="1100" dirty="0" err="1">
                <a:solidFill>
                  <a:prstClr val="black"/>
                </a:solidFill>
              </a:rPr>
              <a:t>magst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4704" y="755576"/>
            <a:ext cx="5328592" cy="258532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dirty="0" err="1"/>
              <a:t>Schreib</a:t>
            </a:r>
            <a:r>
              <a:rPr lang="en-GB" dirty="0"/>
              <a:t> </a:t>
            </a:r>
            <a:r>
              <a:rPr lang="en-GB" dirty="0" err="1" smtClean="0"/>
              <a:t>einen</a:t>
            </a:r>
            <a:r>
              <a:rPr lang="en-GB" dirty="0" smtClean="0"/>
              <a:t> </a:t>
            </a:r>
            <a:r>
              <a:rPr lang="en-GB" dirty="0" err="1" smtClean="0"/>
              <a:t>Bericht</a:t>
            </a:r>
            <a:r>
              <a:rPr lang="en-GB" dirty="0" smtClean="0"/>
              <a:t> </a:t>
            </a:r>
            <a:r>
              <a:rPr lang="de-DE" dirty="0" smtClean="0"/>
              <a:t>über eine Klassenfahrt, die du gemacht hast.</a:t>
            </a:r>
            <a:endParaRPr lang="en-GB" dirty="0" smtClean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Wohin</a:t>
            </a:r>
            <a:r>
              <a:rPr lang="en-GB" dirty="0" smtClean="0"/>
              <a:t> </a:t>
            </a:r>
            <a:r>
              <a:rPr lang="en-GB" dirty="0" err="1" smtClean="0"/>
              <a:t>ihr</a:t>
            </a:r>
            <a:r>
              <a:rPr lang="en-GB" dirty="0" smtClean="0"/>
              <a:t> </a:t>
            </a:r>
            <a:r>
              <a:rPr lang="en-GB" dirty="0" err="1" smtClean="0"/>
              <a:t>gefahren</a:t>
            </a:r>
            <a:r>
              <a:rPr lang="en-GB" dirty="0" smtClean="0"/>
              <a:t> </a:t>
            </a:r>
            <a:r>
              <a:rPr lang="en-GB" dirty="0" err="1" smtClean="0"/>
              <a:t>seid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Was </a:t>
            </a:r>
            <a:r>
              <a:rPr lang="en-GB" dirty="0" err="1" smtClean="0"/>
              <a:t>ihr</a:t>
            </a:r>
            <a:r>
              <a:rPr lang="en-GB" dirty="0" smtClean="0"/>
              <a:t> </a:t>
            </a:r>
            <a:r>
              <a:rPr lang="en-GB" dirty="0" err="1" smtClean="0"/>
              <a:t>gemacht</a:t>
            </a:r>
            <a:r>
              <a:rPr lang="en-GB" dirty="0" smtClean="0"/>
              <a:t> </a:t>
            </a:r>
            <a:r>
              <a:rPr lang="en-GB" dirty="0" err="1" smtClean="0"/>
              <a:t>habt</a:t>
            </a: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Pläne </a:t>
            </a:r>
            <a:r>
              <a:rPr lang="de-DE" dirty="0"/>
              <a:t>für das nächste Jahr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Was du gern </a:t>
            </a:r>
            <a:r>
              <a:rPr lang="en-GB" dirty="0" err="1" smtClean="0"/>
              <a:t>machen</a:t>
            </a:r>
            <a:r>
              <a:rPr lang="en-GB" dirty="0" smtClean="0"/>
              <a:t> </a:t>
            </a:r>
            <a:r>
              <a:rPr lang="de-DE" dirty="0"/>
              <a:t>möchtest</a:t>
            </a:r>
            <a:endParaRPr lang="en-GB" dirty="0"/>
          </a:p>
          <a:p>
            <a:pPr lvl="0"/>
            <a:r>
              <a:rPr lang="en-GB" dirty="0" smtClean="0"/>
              <a:t>       </a:t>
            </a:r>
          </a:p>
          <a:p>
            <a:pPr lvl="0"/>
            <a:r>
              <a:rPr lang="en-GB" dirty="0" smtClean="0"/>
              <a:t> </a:t>
            </a:r>
            <a:r>
              <a:rPr lang="en-GB" dirty="0"/>
              <a:t>80-90 </a:t>
            </a:r>
            <a:r>
              <a:rPr lang="de-DE" dirty="0" smtClean="0"/>
              <a:t>Wörter or 130-150 </a:t>
            </a:r>
            <a:r>
              <a:rPr lang="de-DE" dirty="0"/>
              <a:t>Wörter </a:t>
            </a:r>
          </a:p>
        </p:txBody>
      </p:sp>
    </p:spTree>
    <p:extLst>
      <p:ext uri="{BB962C8B-B14F-4D97-AF65-F5344CB8AC3E}">
        <p14:creationId xmlns:p14="http://schemas.microsoft.com/office/powerpoint/2010/main" val="254286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4744" y="8316416"/>
            <a:ext cx="396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/>
              <a:t>Deine</a:t>
            </a:r>
            <a:r>
              <a:rPr lang="en-GB" sz="1200" dirty="0"/>
              <a:t> </a:t>
            </a:r>
            <a:r>
              <a:rPr lang="en-GB" sz="1200" dirty="0" err="1"/>
              <a:t>Meinung</a:t>
            </a:r>
            <a:r>
              <a:rPr lang="en-GB" sz="1200" dirty="0"/>
              <a:t> </a:t>
            </a:r>
            <a:r>
              <a:rPr lang="en-GB" sz="1200" dirty="0" err="1" smtClean="0"/>
              <a:t>zum</a:t>
            </a:r>
            <a:r>
              <a:rPr lang="en-GB" sz="1200" dirty="0" smtClean="0"/>
              <a:t> </a:t>
            </a:r>
            <a:r>
              <a:rPr lang="en-GB" sz="1200" dirty="0" err="1" smtClean="0"/>
              <a:t>langen</a:t>
            </a:r>
            <a:r>
              <a:rPr lang="en-GB" sz="1200" dirty="0" smtClean="0"/>
              <a:t> </a:t>
            </a:r>
            <a:r>
              <a:rPr lang="en-GB" sz="1200" dirty="0" err="1" smtClean="0"/>
              <a:t>Schultag</a:t>
            </a:r>
            <a:endParaRPr lang="en-GB" sz="1200" dirty="0"/>
          </a:p>
        </p:txBody>
      </p:sp>
      <p:sp>
        <p:nvSpPr>
          <p:cNvPr id="7" name="Rectangle 6"/>
          <p:cNvSpPr/>
          <p:nvPr/>
        </p:nvSpPr>
        <p:spPr>
          <a:xfrm>
            <a:off x="908720" y="467544"/>
            <a:ext cx="5328592" cy="203132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GB" dirty="0" err="1"/>
              <a:t>Schreib</a:t>
            </a:r>
            <a:r>
              <a:rPr lang="en-GB" dirty="0"/>
              <a:t> </a:t>
            </a:r>
            <a:r>
              <a:rPr lang="en-GB" dirty="0" err="1"/>
              <a:t>etwas</a:t>
            </a:r>
            <a:r>
              <a:rPr lang="en-GB" dirty="0"/>
              <a:t> </a:t>
            </a:r>
            <a:r>
              <a:rPr lang="en-GB" dirty="0" err="1"/>
              <a:t>über</a:t>
            </a:r>
            <a:r>
              <a:rPr lang="en-GB" dirty="0"/>
              <a:t> </a:t>
            </a:r>
            <a:r>
              <a:rPr lang="en-GB" dirty="0" err="1"/>
              <a:t>deine</a:t>
            </a:r>
            <a:r>
              <a:rPr lang="en-GB" dirty="0"/>
              <a:t> </a:t>
            </a:r>
            <a:r>
              <a:rPr lang="en-GB" dirty="0" err="1"/>
              <a:t>Schule</a:t>
            </a:r>
            <a:r>
              <a:rPr lang="en-GB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Was du </a:t>
            </a:r>
            <a:r>
              <a:rPr lang="en-GB" dirty="0" err="1"/>
              <a:t>normalerweise</a:t>
            </a:r>
            <a:r>
              <a:rPr lang="en-GB" dirty="0"/>
              <a:t> in der Pause </a:t>
            </a:r>
            <a:r>
              <a:rPr lang="en-GB" dirty="0" err="1"/>
              <a:t>machst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Was du von </a:t>
            </a:r>
            <a:r>
              <a:rPr lang="en-GB" dirty="0" err="1"/>
              <a:t>Pausen</a:t>
            </a:r>
            <a:r>
              <a:rPr lang="en-GB" dirty="0"/>
              <a:t> </a:t>
            </a:r>
            <a:r>
              <a:rPr lang="en-GB" dirty="0" err="1"/>
              <a:t>hältst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Was du </a:t>
            </a:r>
            <a:r>
              <a:rPr lang="en-GB" dirty="0" err="1" smtClean="0"/>
              <a:t>vor</a:t>
            </a:r>
            <a:r>
              <a:rPr lang="en-GB" dirty="0" smtClean="0"/>
              <a:t> </a:t>
            </a:r>
            <a:r>
              <a:rPr lang="en-GB" dirty="0" err="1" smtClean="0"/>
              <a:t>kurzem</a:t>
            </a:r>
            <a:r>
              <a:rPr lang="en-GB" dirty="0" smtClean="0"/>
              <a:t> </a:t>
            </a:r>
            <a:r>
              <a:rPr lang="en-GB" dirty="0" err="1" smtClean="0"/>
              <a:t>gemacht</a:t>
            </a:r>
            <a:r>
              <a:rPr lang="en-GB" dirty="0" smtClean="0"/>
              <a:t> </a:t>
            </a:r>
            <a:r>
              <a:rPr lang="en-GB" dirty="0"/>
              <a:t>hast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Was du gern </a:t>
            </a:r>
            <a:r>
              <a:rPr lang="en-GB" dirty="0" err="1"/>
              <a:t>machen</a:t>
            </a:r>
            <a:r>
              <a:rPr lang="en-GB" dirty="0"/>
              <a:t> </a:t>
            </a:r>
            <a:r>
              <a:rPr lang="en-GB" dirty="0" err="1" smtClean="0"/>
              <a:t>würdest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lvl="0"/>
            <a:r>
              <a:rPr lang="en-GB" dirty="0" smtClean="0"/>
              <a:t>80-90 </a:t>
            </a:r>
            <a:r>
              <a:rPr lang="de-DE" dirty="0"/>
              <a:t>Wörter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990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8401" y="7668344"/>
            <a:ext cx="5256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Was </a:t>
            </a:r>
            <a:r>
              <a:rPr lang="en-GB" sz="1200" dirty="0" err="1" smtClean="0"/>
              <a:t>ist</a:t>
            </a:r>
            <a:r>
              <a:rPr lang="en-GB" sz="1200" dirty="0" smtClean="0"/>
              <a:t> </a:t>
            </a:r>
            <a:r>
              <a:rPr lang="en-GB" sz="1200" dirty="0" err="1" smtClean="0"/>
              <a:t>wichtiger</a:t>
            </a:r>
            <a:r>
              <a:rPr lang="en-GB" sz="1200" dirty="0" smtClean="0"/>
              <a:t>, </a:t>
            </a:r>
            <a:r>
              <a:rPr lang="en-GB" sz="1200" dirty="0" err="1" smtClean="0"/>
              <a:t>Freunde</a:t>
            </a:r>
            <a:r>
              <a:rPr lang="en-GB" sz="1200" dirty="0" smtClean="0"/>
              <a:t> </a:t>
            </a:r>
            <a:r>
              <a:rPr lang="en-GB" sz="1200" dirty="0" err="1" smtClean="0"/>
              <a:t>oder</a:t>
            </a:r>
            <a:r>
              <a:rPr lang="en-GB" sz="1200" dirty="0" smtClean="0"/>
              <a:t> </a:t>
            </a:r>
            <a:r>
              <a:rPr lang="en-GB" sz="1200" dirty="0" err="1"/>
              <a:t>F</a:t>
            </a:r>
            <a:r>
              <a:rPr lang="en-GB" sz="1200" dirty="0" err="1" smtClean="0"/>
              <a:t>amilie</a:t>
            </a:r>
            <a:r>
              <a:rPr lang="en-GB" sz="1200" dirty="0" smtClean="0"/>
              <a:t>?</a:t>
            </a:r>
            <a:endParaRPr lang="en-GB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692696" y="395536"/>
            <a:ext cx="5400600" cy="193899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Schreib</a:t>
            </a:r>
            <a:r>
              <a:rPr lang="en-GB" sz="1400" dirty="0"/>
              <a:t> </a:t>
            </a:r>
            <a:r>
              <a:rPr lang="en-GB" sz="1400" dirty="0" err="1"/>
              <a:t>ein</a:t>
            </a:r>
            <a:r>
              <a:rPr lang="en-GB" sz="1400" dirty="0"/>
              <a:t> Email an </a:t>
            </a:r>
            <a:r>
              <a:rPr lang="en-GB" sz="1400" dirty="0" err="1"/>
              <a:t>deinen</a:t>
            </a:r>
            <a:r>
              <a:rPr lang="en-GB" sz="1400" dirty="0"/>
              <a:t> </a:t>
            </a:r>
            <a:r>
              <a:rPr lang="en-GB" sz="1400" dirty="0" err="1"/>
              <a:t>deutschen</a:t>
            </a:r>
            <a:r>
              <a:rPr lang="en-GB" sz="1400" dirty="0"/>
              <a:t> </a:t>
            </a:r>
            <a:r>
              <a:rPr lang="en-GB" sz="1400" dirty="0" err="1"/>
              <a:t>Briefpartner</a:t>
            </a:r>
            <a:endParaRPr lang="en-GB" sz="1400" dirty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Wo </a:t>
            </a:r>
            <a:r>
              <a:rPr lang="en-GB" sz="1400" dirty="0"/>
              <a:t>du </a:t>
            </a:r>
            <a:r>
              <a:rPr lang="en-GB" sz="1400" dirty="0" err="1"/>
              <a:t>zu</a:t>
            </a:r>
            <a:r>
              <a:rPr lang="en-GB" sz="1400" dirty="0"/>
              <a:t> </a:t>
            </a:r>
            <a:r>
              <a:rPr lang="en-GB" sz="1400" dirty="0" err="1"/>
              <a:t>Hause</a:t>
            </a:r>
            <a:r>
              <a:rPr lang="en-GB" sz="1400" dirty="0"/>
              <a:t> </a:t>
            </a:r>
            <a:r>
              <a:rPr lang="en-GB" sz="1400" dirty="0" err="1" smtClean="0"/>
              <a:t>isst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 smtClean="0"/>
              <a:t>Dein</a:t>
            </a:r>
            <a:r>
              <a:rPr lang="en-GB" sz="1400" dirty="0" smtClean="0"/>
              <a:t> </a:t>
            </a:r>
            <a:r>
              <a:rPr lang="en-GB" sz="1400" dirty="0" err="1" smtClean="0"/>
              <a:t>letztes</a:t>
            </a:r>
            <a:r>
              <a:rPr lang="en-GB" sz="1400" dirty="0" smtClean="0"/>
              <a:t> </a:t>
            </a:r>
            <a:r>
              <a:rPr lang="en-GB" sz="1400" dirty="0" err="1" smtClean="0"/>
              <a:t>Geburtstagsessen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Was du </a:t>
            </a:r>
            <a:r>
              <a:rPr lang="en-GB" sz="1400" dirty="0" err="1"/>
              <a:t>mit</a:t>
            </a:r>
            <a:r>
              <a:rPr lang="en-GB" sz="1400" dirty="0"/>
              <a:t> </a:t>
            </a:r>
            <a:r>
              <a:rPr lang="en-GB" sz="1400" dirty="0" err="1"/>
              <a:t>deiner</a:t>
            </a:r>
            <a:r>
              <a:rPr lang="en-GB" sz="1400" dirty="0"/>
              <a:t> </a:t>
            </a:r>
            <a:r>
              <a:rPr lang="en-GB" sz="1400" dirty="0" err="1"/>
              <a:t>Familie</a:t>
            </a:r>
            <a:r>
              <a:rPr lang="en-GB" sz="1400" dirty="0"/>
              <a:t> </a:t>
            </a:r>
            <a:r>
              <a:rPr lang="en-GB" sz="1400" dirty="0" err="1" smtClean="0"/>
              <a:t>demnachst</a:t>
            </a:r>
            <a:r>
              <a:rPr lang="en-GB" sz="1400" dirty="0" smtClean="0"/>
              <a:t> </a:t>
            </a:r>
            <a:r>
              <a:rPr lang="en-GB" sz="1400" dirty="0" err="1" smtClean="0"/>
              <a:t>machen</a:t>
            </a:r>
            <a:r>
              <a:rPr lang="en-GB" sz="1400" dirty="0" smtClean="0"/>
              <a:t> </a:t>
            </a:r>
            <a:r>
              <a:rPr lang="en-GB" sz="1400" dirty="0" err="1"/>
              <a:t>wirst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Warum</a:t>
            </a:r>
            <a:r>
              <a:rPr lang="en-GB" sz="1400" dirty="0"/>
              <a:t>  </a:t>
            </a:r>
            <a:r>
              <a:rPr lang="en-GB" sz="1400" dirty="0" err="1" smtClean="0"/>
              <a:t>zusammen</a:t>
            </a:r>
            <a:r>
              <a:rPr lang="en-GB" sz="1400" dirty="0" smtClean="0"/>
              <a:t> </a:t>
            </a:r>
            <a:r>
              <a:rPr lang="en-GB" sz="1400" dirty="0" err="1" smtClean="0"/>
              <a:t>essen</a:t>
            </a:r>
            <a:r>
              <a:rPr lang="en-GB" sz="1400" dirty="0" smtClean="0"/>
              <a:t> </a:t>
            </a:r>
            <a:r>
              <a:rPr lang="en-GB" sz="1400" dirty="0" err="1" smtClean="0"/>
              <a:t>wichtig</a:t>
            </a:r>
            <a:r>
              <a:rPr lang="en-GB" sz="1400" dirty="0" smtClean="0"/>
              <a:t> </a:t>
            </a:r>
            <a:r>
              <a:rPr lang="en-GB" sz="1400" dirty="0" err="1"/>
              <a:t>ist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0"/>
            <a:r>
              <a:rPr lang="en-GB" dirty="0"/>
              <a:t>        </a:t>
            </a:r>
            <a:r>
              <a:rPr lang="en-GB" sz="1400" dirty="0"/>
              <a:t>80-90 </a:t>
            </a:r>
            <a:r>
              <a:rPr lang="de-DE" sz="1400" dirty="0"/>
              <a:t>Wörter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65365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6672" y="2032844"/>
            <a:ext cx="6120680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 err="1"/>
              <a:t>Schule</a:t>
            </a:r>
            <a:endParaRPr lang="en-GB" b="1" dirty="0"/>
          </a:p>
          <a:p>
            <a:endParaRPr lang="en-GB" b="1" dirty="0"/>
          </a:p>
          <a:p>
            <a:r>
              <a:rPr lang="de-DE" dirty="0"/>
              <a:t>(b) Dein Freund Emil schickt dir Fragen über dein Schuljahr.</a:t>
            </a:r>
          </a:p>
          <a:p>
            <a:r>
              <a:rPr lang="de-DE" dirty="0"/>
              <a:t>Schreibe eine Antwort an Emil.</a:t>
            </a:r>
          </a:p>
          <a:p>
            <a:r>
              <a:rPr lang="de-DE" dirty="0"/>
              <a:t>Du </a:t>
            </a:r>
            <a:r>
              <a:rPr lang="de-DE" b="1" dirty="0"/>
              <a:t>musst </a:t>
            </a:r>
            <a:r>
              <a:rPr lang="de-DE" dirty="0"/>
              <a:t>diese Punkte </a:t>
            </a:r>
            <a:r>
              <a:rPr lang="de-DE" dirty="0" smtClean="0"/>
              <a:t>mit einschließen:</a:t>
            </a:r>
          </a:p>
          <a:p>
            <a:r>
              <a:rPr lang="de-DE" dirty="0" smtClean="0"/>
              <a:t>• </a:t>
            </a:r>
            <a:r>
              <a:rPr lang="de-DE" dirty="0"/>
              <a:t>seit wann du deine Schule besuchst</a:t>
            </a:r>
          </a:p>
          <a:p>
            <a:r>
              <a:rPr lang="de-DE" dirty="0"/>
              <a:t>• wie du dieses Schuljahr gefunden hast und warum</a:t>
            </a:r>
          </a:p>
          <a:p>
            <a:r>
              <a:rPr lang="de-DE" dirty="0"/>
              <a:t>• deine Pläne für das nächste Schuljahr</a:t>
            </a:r>
          </a:p>
          <a:p>
            <a:r>
              <a:rPr lang="de-DE" dirty="0"/>
              <a:t>• warum Emil deine Schule besuchen muss oder nicht.</a:t>
            </a:r>
          </a:p>
          <a:p>
            <a:endParaRPr lang="de-DE" dirty="0"/>
          </a:p>
          <a:p>
            <a:r>
              <a:rPr lang="de-DE" dirty="0"/>
              <a:t>Schreibe ungefähr 80–90 Wörter </a:t>
            </a:r>
            <a:r>
              <a:rPr lang="de-DE" b="1" dirty="0"/>
              <a:t>auf Deutsch</a:t>
            </a:r>
            <a:r>
              <a:rPr lang="de-DE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575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4704" y="2032844"/>
            <a:ext cx="5400600" cy="424731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 err="1"/>
              <a:t>Ein</a:t>
            </a:r>
            <a:r>
              <a:rPr lang="en-GB" b="1" dirty="0"/>
              <a:t> </a:t>
            </a:r>
            <a:r>
              <a:rPr lang="de-DE" b="1" dirty="0"/>
              <a:t>Schüleraustausch</a:t>
            </a:r>
            <a:endParaRPr lang="en-GB" b="1" dirty="0"/>
          </a:p>
          <a:p>
            <a:r>
              <a:rPr lang="de-DE" dirty="0"/>
              <a:t>Sie lernen Deutsch und sollen den Brief an Ihre Austauschschule in Hamburg schreiben. Die deutsche Lehrerin will I</a:t>
            </a:r>
            <a:r>
              <a:rPr lang="en-GB" dirty="0" err="1"/>
              <a:t>nformation</a:t>
            </a:r>
            <a:r>
              <a:rPr lang="en-GB" dirty="0"/>
              <a:t> </a:t>
            </a:r>
            <a:r>
              <a:rPr lang="en-GB" dirty="0" err="1"/>
              <a:t>über</a:t>
            </a:r>
            <a:r>
              <a:rPr lang="en-GB" dirty="0"/>
              <a:t> den </a:t>
            </a:r>
            <a:r>
              <a:rPr lang="en-GB" dirty="0" err="1"/>
              <a:t>Aufenthalt</a:t>
            </a:r>
            <a:r>
              <a:rPr lang="en-GB" dirty="0"/>
              <a:t> in Woking </a:t>
            </a:r>
            <a:r>
              <a:rPr lang="en-GB" dirty="0" err="1"/>
              <a:t>haben</a:t>
            </a:r>
            <a:r>
              <a:rPr lang="en-GB" dirty="0"/>
              <a:t>.</a:t>
            </a:r>
          </a:p>
          <a:p>
            <a:r>
              <a:rPr lang="de-DE" dirty="0"/>
              <a:t>Schreiben Sie eine formelle Antwort mit diesen Informationen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r>
              <a:rPr lang="en-GB" dirty="0"/>
              <a:t>• wo </a:t>
            </a:r>
            <a:r>
              <a:rPr lang="en-GB" dirty="0" err="1"/>
              <a:t>genau</a:t>
            </a:r>
            <a:r>
              <a:rPr lang="en-GB" dirty="0"/>
              <a:t> Woking </a:t>
            </a:r>
            <a:r>
              <a:rPr lang="en-GB" dirty="0" err="1"/>
              <a:t>liegt</a:t>
            </a:r>
            <a:endParaRPr lang="en-GB" dirty="0"/>
          </a:p>
          <a:p>
            <a:r>
              <a:rPr lang="de-DE" dirty="0"/>
              <a:t>• wo die Schüler und Schülerinnen wohnen werden</a:t>
            </a:r>
          </a:p>
          <a:p>
            <a:r>
              <a:rPr lang="de-DE" dirty="0"/>
              <a:t>• was man hier machen kann</a:t>
            </a:r>
          </a:p>
          <a:p>
            <a:r>
              <a:rPr lang="de-DE" dirty="0"/>
              <a:t>• Events in der Gegend in den nächsten Monaten.</a:t>
            </a:r>
          </a:p>
          <a:p>
            <a:endParaRPr lang="de-DE" dirty="0"/>
          </a:p>
          <a:p>
            <a:r>
              <a:rPr lang="de-DE" dirty="0"/>
              <a:t>Schreiben Sie ungefähr 40–50 Wörter </a:t>
            </a:r>
            <a:r>
              <a:rPr lang="de-DE" b="1" dirty="0"/>
              <a:t>auf Deutsch</a:t>
            </a:r>
            <a:r>
              <a:rPr lang="de-DE" dirty="0"/>
              <a:t>.</a:t>
            </a:r>
          </a:p>
          <a:p>
            <a:r>
              <a:rPr lang="en-GB" i="1" dirty="0" err="1"/>
              <a:t>Sehr</a:t>
            </a:r>
            <a:r>
              <a:rPr lang="en-GB" i="1" dirty="0"/>
              <a:t> </a:t>
            </a:r>
            <a:r>
              <a:rPr lang="en-GB" i="1" dirty="0" err="1"/>
              <a:t>geehrte</a:t>
            </a:r>
            <a:r>
              <a:rPr lang="en-GB" i="1" dirty="0"/>
              <a:t> Frau Schmidt,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216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2656" y="8388424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Hast du </a:t>
            </a:r>
            <a:r>
              <a:rPr lang="en-GB" sz="1200" dirty="0" err="1" smtClean="0"/>
              <a:t>Vorbilder</a:t>
            </a:r>
            <a:r>
              <a:rPr lang="en-GB" sz="1200" dirty="0" smtClean="0"/>
              <a:t>?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764704" y="395536"/>
            <a:ext cx="5623495" cy="258532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/>
              <a:t>Schreib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Email an </a:t>
            </a:r>
            <a:r>
              <a:rPr lang="en-GB" dirty="0" err="1"/>
              <a:t>deinen</a:t>
            </a:r>
            <a:r>
              <a:rPr lang="en-GB" dirty="0"/>
              <a:t> </a:t>
            </a:r>
            <a:r>
              <a:rPr lang="en-GB" dirty="0" err="1"/>
              <a:t>deutschen</a:t>
            </a:r>
            <a:r>
              <a:rPr lang="en-GB" dirty="0"/>
              <a:t> </a:t>
            </a:r>
            <a:r>
              <a:rPr lang="en-GB" dirty="0" err="1" smtClean="0"/>
              <a:t>Briefpartner</a:t>
            </a:r>
            <a:endParaRPr lang="en-GB" dirty="0" smtClean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Was du </a:t>
            </a:r>
            <a:r>
              <a:rPr lang="en-GB" dirty="0" err="1" smtClean="0"/>
              <a:t>mit</a:t>
            </a:r>
            <a:r>
              <a:rPr lang="en-GB" dirty="0" smtClean="0"/>
              <a:t> </a:t>
            </a:r>
            <a:r>
              <a:rPr lang="en-GB" dirty="0" err="1" smtClean="0"/>
              <a:t>deinen</a:t>
            </a:r>
            <a:r>
              <a:rPr lang="en-GB" dirty="0" smtClean="0"/>
              <a:t> </a:t>
            </a:r>
            <a:r>
              <a:rPr lang="en-GB" dirty="0" err="1" smtClean="0"/>
              <a:t>Großeltern</a:t>
            </a:r>
            <a:r>
              <a:rPr lang="en-GB" dirty="0" smtClean="0"/>
              <a:t> </a:t>
            </a:r>
            <a:r>
              <a:rPr lang="en-GB" dirty="0" err="1" smtClean="0"/>
              <a:t>gemacht</a:t>
            </a:r>
            <a:r>
              <a:rPr lang="en-GB" dirty="0" smtClean="0"/>
              <a:t> hast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W</a:t>
            </a:r>
            <a:r>
              <a:rPr lang="en-GB" dirty="0" err="1" smtClean="0"/>
              <a:t>ie</a:t>
            </a:r>
            <a:r>
              <a:rPr lang="en-GB" dirty="0" smtClean="0"/>
              <a:t> du </a:t>
            </a:r>
            <a:r>
              <a:rPr lang="en-GB" dirty="0" err="1" smtClean="0"/>
              <a:t>es</a:t>
            </a:r>
            <a:r>
              <a:rPr lang="en-GB" dirty="0" smtClean="0"/>
              <a:t> </a:t>
            </a:r>
            <a:r>
              <a:rPr lang="en-GB" dirty="0" err="1" smtClean="0"/>
              <a:t>gefunden</a:t>
            </a:r>
            <a:r>
              <a:rPr lang="en-GB" dirty="0" smtClean="0"/>
              <a:t> hast und </a:t>
            </a:r>
            <a:r>
              <a:rPr lang="en-GB" dirty="0" err="1" smtClean="0"/>
              <a:t>warum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Warum</a:t>
            </a:r>
            <a:r>
              <a:rPr lang="en-GB" dirty="0" smtClean="0"/>
              <a:t> du </a:t>
            </a:r>
            <a:r>
              <a:rPr lang="en-GB" dirty="0" err="1"/>
              <a:t>Großeltern</a:t>
            </a:r>
            <a:r>
              <a:rPr lang="en-GB" dirty="0"/>
              <a:t> </a:t>
            </a:r>
            <a:r>
              <a:rPr lang="en-GB" dirty="0" err="1" smtClean="0"/>
              <a:t>wichtig</a:t>
            </a:r>
            <a:r>
              <a:rPr lang="en-GB" dirty="0" smtClean="0"/>
              <a:t> </a:t>
            </a:r>
            <a:r>
              <a:rPr lang="en-GB" dirty="0" err="1" smtClean="0"/>
              <a:t>findest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Deine</a:t>
            </a:r>
            <a:r>
              <a:rPr lang="en-GB" dirty="0" smtClean="0"/>
              <a:t> </a:t>
            </a:r>
            <a:r>
              <a:rPr lang="en-GB" dirty="0" err="1" smtClean="0"/>
              <a:t>Pläne</a:t>
            </a:r>
            <a:r>
              <a:rPr lang="en-GB" dirty="0" smtClean="0"/>
              <a:t> </a:t>
            </a:r>
            <a:r>
              <a:rPr lang="en-GB" dirty="0" err="1" smtClean="0"/>
              <a:t>zusammen</a:t>
            </a:r>
            <a:r>
              <a:rPr lang="en-GB" dirty="0" smtClean="0"/>
              <a:t> </a:t>
            </a:r>
            <a:r>
              <a:rPr lang="en-GB" dirty="0" err="1" smtClean="0"/>
              <a:t>mit</a:t>
            </a:r>
            <a:r>
              <a:rPr lang="en-GB" dirty="0" smtClean="0"/>
              <a:t> den</a:t>
            </a:r>
            <a:r>
              <a:rPr lang="en-GB" dirty="0"/>
              <a:t> </a:t>
            </a:r>
            <a:r>
              <a:rPr lang="en-GB" dirty="0" err="1"/>
              <a:t>Großeltern</a:t>
            </a:r>
            <a:r>
              <a:rPr lang="en-GB" dirty="0" smtClean="0"/>
              <a:t> in der </a:t>
            </a:r>
            <a:r>
              <a:rPr lang="en-GB" dirty="0" err="1" smtClean="0"/>
              <a:t>Zukunft</a:t>
            </a:r>
            <a:r>
              <a:rPr lang="en-GB" dirty="0" smtClean="0"/>
              <a:t> 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80-90 </a:t>
            </a:r>
            <a:r>
              <a:rPr lang="en-GB" dirty="0" err="1" smtClean="0"/>
              <a:t>Wörter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64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kinder sehen fer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Image result for kinder sehen fern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827931" y="6588224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Was </a:t>
            </a:r>
            <a:r>
              <a:rPr lang="en-GB" sz="1200" dirty="0" err="1" smtClean="0"/>
              <a:t>ist</a:t>
            </a:r>
            <a:r>
              <a:rPr lang="en-GB" sz="1200" dirty="0" smtClean="0"/>
              <a:t> </a:t>
            </a:r>
            <a:r>
              <a:rPr lang="en-GB" sz="1200" dirty="0" err="1" smtClean="0"/>
              <a:t>besser</a:t>
            </a:r>
            <a:r>
              <a:rPr lang="en-GB" sz="1200" dirty="0" smtClean="0"/>
              <a:t> DVD </a:t>
            </a:r>
            <a:r>
              <a:rPr lang="en-GB" sz="1200" dirty="0" err="1" smtClean="0"/>
              <a:t>oder</a:t>
            </a:r>
            <a:r>
              <a:rPr lang="en-GB" sz="1200" dirty="0" smtClean="0"/>
              <a:t> ins Kino </a:t>
            </a:r>
            <a:r>
              <a:rPr lang="en-GB" sz="1200" dirty="0" err="1" smtClean="0"/>
              <a:t>gehen</a:t>
            </a:r>
            <a:r>
              <a:rPr lang="en-GB" sz="1200" dirty="0" smtClean="0"/>
              <a:t>?</a:t>
            </a:r>
          </a:p>
          <a:p>
            <a:r>
              <a:rPr lang="de-DE" sz="1200" dirty="0"/>
              <a:t>Was findest du besser, Fernsehen oder Kino?</a:t>
            </a:r>
            <a:endParaRPr lang="en-GB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692696" y="683568"/>
            <a:ext cx="5544616" cy="20313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Schreib</a:t>
            </a:r>
            <a:r>
              <a:rPr lang="en-GB" sz="1400" dirty="0" smtClean="0"/>
              <a:t> </a:t>
            </a:r>
            <a:r>
              <a:rPr lang="en-GB" sz="1400" dirty="0" err="1" smtClean="0"/>
              <a:t>ein</a:t>
            </a:r>
            <a:r>
              <a:rPr lang="en-GB" sz="1400" dirty="0" smtClean="0"/>
              <a:t> Email an </a:t>
            </a:r>
            <a:r>
              <a:rPr lang="en-GB" sz="1400" dirty="0" err="1" smtClean="0"/>
              <a:t>deinen</a:t>
            </a:r>
            <a:r>
              <a:rPr lang="en-GB" sz="1400" dirty="0" smtClean="0"/>
              <a:t> </a:t>
            </a:r>
            <a:r>
              <a:rPr lang="en-GB" sz="1400" dirty="0" err="1" smtClean="0"/>
              <a:t>deutschen</a:t>
            </a:r>
            <a:r>
              <a:rPr lang="en-GB" sz="1400" dirty="0" smtClean="0"/>
              <a:t> </a:t>
            </a:r>
            <a:r>
              <a:rPr lang="en-GB" sz="1400" dirty="0" err="1" smtClean="0"/>
              <a:t>Briefpartner</a:t>
            </a:r>
            <a:endParaRPr lang="en-GB" sz="1400" dirty="0" smtClean="0"/>
          </a:p>
          <a:p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Was du </a:t>
            </a:r>
            <a:r>
              <a:rPr lang="en-GB" sz="1400" dirty="0" err="1" smtClean="0"/>
              <a:t>zu</a:t>
            </a:r>
            <a:r>
              <a:rPr lang="en-GB" sz="1400" dirty="0" smtClean="0"/>
              <a:t> </a:t>
            </a:r>
            <a:r>
              <a:rPr lang="en-GB" sz="1400" dirty="0" err="1" smtClean="0"/>
              <a:t>Hause</a:t>
            </a:r>
            <a:r>
              <a:rPr lang="en-GB" sz="1400" dirty="0" smtClean="0"/>
              <a:t> </a:t>
            </a:r>
            <a:r>
              <a:rPr lang="en-GB" sz="1400" dirty="0" err="1" smtClean="0"/>
              <a:t>machst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Was du am </a:t>
            </a:r>
            <a:r>
              <a:rPr lang="en-GB" sz="1400" dirty="0" err="1" smtClean="0"/>
              <a:t>Wochenende</a:t>
            </a:r>
            <a:r>
              <a:rPr lang="en-GB" sz="1400" dirty="0" smtClean="0"/>
              <a:t> </a:t>
            </a:r>
            <a:r>
              <a:rPr lang="en-GB" sz="1400" dirty="0" err="1" smtClean="0"/>
              <a:t>gemachst</a:t>
            </a:r>
            <a:r>
              <a:rPr lang="en-GB" sz="1400" dirty="0" smtClean="0"/>
              <a:t> hast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Was du </a:t>
            </a:r>
            <a:r>
              <a:rPr lang="en-GB" sz="1400" dirty="0" err="1" smtClean="0"/>
              <a:t>mit</a:t>
            </a:r>
            <a:r>
              <a:rPr lang="en-GB" sz="1400" dirty="0" smtClean="0"/>
              <a:t> </a:t>
            </a:r>
            <a:r>
              <a:rPr lang="en-GB" sz="1400" dirty="0" err="1" smtClean="0"/>
              <a:t>deiner</a:t>
            </a:r>
            <a:r>
              <a:rPr lang="en-GB" sz="1400" dirty="0" smtClean="0"/>
              <a:t> </a:t>
            </a:r>
            <a:r>
              <a:rPr lang="en-GB" sz="1400" dirty="0" err="1" smtClean="0"/>
              <a:t>Familie</a:t>
            </a:r>
            <a:r>
              <a:rPr lang="en-GB" sz="1400" dirty="0" smtClean="0"/>
              <a:t> </a:t>
            </a:r>
            <a:r>
              <a:rPr lang="en-GB" sz="1400" dirty="0" err="1" smtClean="0"/>
              <a:t>machen</a:t>
            </a:r>
            <a:r>
              <a:rPr lang="en-GB" sz="1400" dirty="0" smtClean="0"/>
              <a:t> </a:t>
            </a:r>
            <a:r>
              <a:rPr lang="en-GB" sz="1400" dirty="0" err="1" smtClean="0"/>
              <a:t>wirst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 smtClean="0"/>
              <a:t>Warum</a:t>
            </a:r>
            <a:r>
              <a:rPr lang="en-GB" sz="1400" dirty="0" smtClean="0"/>
              <a:t> </a:t>
            </a:r>
            <a:r>
              <a:rPr lang="en-GB" sz="1400" dirty="0" err="1" smtClean="0"/>
              <a:t>dir</a:t>
            </a:r>
            <a:r>
              <a:rPr lang="en-GB" sz="1400" dirty="0" smtClean="0"/>
              <a:t> </a:t>
            </a:r>
            <a:r>
              <a:rPr lang="en-GB" sz="1400" dirty="0" err="1" smtClean="0"/>
              <a:t>deine</a:t>
            </a:r>
            <a:r>
              <a:rPr lang="en-GB" sz="1400" dirty="0" smtClean="0"/>
              <a:t> </a:t>
            </a:r>
            <a:r>
              <a:rPr lang="en-GB" sz="1400" dirty="0" err="1" smtClean="0"/>
              <a:t>Familie</a:t>
            </a:r>
            <a:r>
              <a:rPr lang="en-GB" sz="1400" dirty="0" smtClean="0"/>
              <a:t> </a:t>
            </a:r>
            <a:r>
              <a:rPr lang="en-GB" sz="1400" dirty="0" err="1" smtClean="0"/>
              <a:t>wichtig</a:t>
            </a:r>
            <a:r>
              <a:rPr lang="en-GB" sz="1400" dirty="0" smtClean="0"/>
              <a:t> </a:t>
            </a:r>
            <a:r>
              <a:rPr lang="en-GB" sz="1400" dirty="0" err="1" smtClean="0"/>
              <a:t>ist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r>
              <a:rPr lang="en-GB" sz="1400" dirty="0"/>
              <a:t> </a:t>
            </a:r>
            <a:r>
              <a:rPr lang="en-GB" sz="1400" dirty="0" smtClean="0"/>
              <a:t>       80-90 words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18909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7721</TotalTime>
  <Words>1132</Words>
  <Application>Microsoft Office PowerPoint</Application>
  <PresentationFormat>On-screen Show (4:3)</PresentationFormat>
  <Paragraphs>215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iwestphal</dc:creator>
  <cp:lastModifiedBy>setup-Software Setup Account</cp:lastModifiedBy>
  <cp:revision>43</cp:revision>
  <dcterms:created xsi:type="dcterms:W3CDTF">2017-07-01T11:58:59Z</dcterms:created>
  <dcterms:modified xsi:type="dcterms:W3CDTF">2018-02-14T19:37:04Z</dcterms:modified>
</cp:coreProperties>
</file>