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03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71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56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42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28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61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79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50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76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99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01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BFB3C-2C46-40F6-A3BF-747B14C8D652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AAF3C-4319-4C06-A6C6-D91D35C15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4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&amp;url=http://www.greenplanetfireandsecurity.co.uk/cctv&amp;psig=AFQjCNEwhIA3SP-iDG1V30V8vGKdu9R7FA&amp;ust=149129763155943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7954"/>
            <a:ext cx="3165880" cy="279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994903"/>
            <a:ext cx="806489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800" b="1" dirty="0" smtClean="0">
                <a:solidFill>
                  <a:srgbClr val="FF0000"/>
                </a:solidFill>
              </a:rPr>
              <a:t>C</a:t>
            </a:r>
            <a:r>
              <a:rPr lang="en-GB" sz="4800" dirty="0" smtClean="0"/>
              <a:t> </a:t>
            </a:r>
            <a:r>
              <a:rPr lang="en-GB" sz="4800" dirty="0" err="1" smtClean="0"/>
              <a:t>apitel</a:t>
            </a:r>
            <a:r>
              <a:rPr lang="en-GB" sz="4800" dirty="0" smtClean="0"/>
              <a:t> Letters</a:t>
            </a:r>
            <a:endParaRPr lang="en-GB" sz="4800" dirty="0" smtClean="0"/>
          </a:p>
          <a:p>
            <a:pPr marL="0" indent="0">
              <a:buNone/>
            </a:pPr>
            <a:r>
              <a:rPr lang="en-GB" sz="4800" b="1" dirty="0" smtClean="0">
                <a:solidFill>
                  <a:srgbClr val="FF0000"/>
                </a:solidFill>
              </a:rPr>
              <a:t>C </a:t>
            </a:r>
            <a:r>
              <a:rPr lang="en-GB" sz="4800" dirty="0" err="1" smtClean="0"/>
              <a:t>overed</a:t>
            </a:r>
            <a:r>
              <a:rPr lang="en-GB" sz="4800" dirty="0" smtClean="0"/>
              <a:t> bullet points?</a:t>
            </a:r>
          </a:p>
          <a:p>
            <a:pPr marL="0" indent="0">
              <a:buNone/>
            </a:pPr>
            <a:r>
              <a:rPr lang="en-GB" sz="4800" b="1" dirty="0" smtClean="0">
                <a:solidFill>
                  <a:srgbClr val="FF0000"/>
                </a:solidFill>
              </a:rPr>
              <a:t>T</a:t>
            </a:r>
            <a:r>
              <a:rPr lang="en-GB" sz="4800" dirty="0" smtClean="0"/>
              <a:t> </a:t>
            </a:r>
            <a:r>
              <a:rPr lang="en-GB" sz="4800" dirty="0" err="1" smtClean="0"/>
              <a:t>enses</a:t>
            </a:r>
            <a:endParaRPr lang="en-GB" sz="4800" dirty="0" smtClean="0"/>
          </a:p>
          <a:p>
            <a:pPr marL="0" indent="0">
              <a:buNone/>
            </a:pPr>
            <a:r>
              <a:rPr lang="en-GB" sz="4800" b="1" dirty="0" smtClean="0">
                <a:solidFill>
                  <a:srgbClr val="FF0000"/>
                </a:solidFill>
              </a:rPr>
              <a:t>V</a:t>
            </a:r>
            <a:r>
              <a:rPr lang="en-GB" sz="4800" dirty="0" smtClean="0">
                <a:solidFill>
                  <a:srgbClr val="FF0000"/>
                </a:solidFill>
              </a:rPr>
              <a:t> </a:t>
            </a:r>
            <a:r>
              <a:rPr lang="en-GB" sz="4800" dirty="0" err="1" smtClean="0"/>
              <a:t>erbs</a:t>
            </a:r>
            <a:r>
              <a:rPr lang="en-GB" sz="4800" dirty="0" smtClean="0"/>
              <a:t> </a:t>
            </a:r>
            <a:r>
              <a:rPr lang="en-GB" sz="4000" dirty="0" smtClean="0"/>
              <a:t>(word order &amp; conjugation)</a:t>
            </a:r>
            <a:endParaRPr lang="en-GB" sz="4000" dirty="0"/>
          </a:p>
        </p:txBody>
      </p:sp>
      <p:sp>
        <p:nvSpPr>
          <p:cNvPr id="4" name="AutoShape 2" descr="Image result for cctv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3500" y="-1812925"/>
            <a:ext cx="43053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2</cp:revision>
  <dcterms:created xsi:type="dcterms:W3CDTF">2017-05-02T09:29:08Z</dcterms:created>
  <dcterms:modified xsi:type="dcterms:W3CDTF">2018-03-26T11:24:40Z</dcterms:modified>
</cp:coreProperties>
</file>