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675"/>
            <a:ext cx="9220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4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9220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2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5950"/>
            <a:ext cx="9144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6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09825"/>
            <a:ext cx="9144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9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90678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07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538"/>
            <a:ext cx="9144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7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3175"/>
            <a:ext cx="9144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5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55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675"/>
            <a:ext cx="9144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7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9143999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37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Bould</dc:creator>
  <cp:lastModifiedBy>setup-Software Setup Account</cp:lastModifiedBy>
  <cp:revision>1</cp:revision>
  <dcterms:created xsi:type="dcterms:W3CDTF">2006-08-16T00:00:00Z</dcterms:created>
  <dcterms:modified xsi:type="dcterms:W3CDTF">2016-11-06T21:11:43Z</dcterms:modified>
</cp:coreProperties>
</file>