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9117-235C-4C02-9842-231BD4C84611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1761-11EB-4DF7-A025-6035B2EC5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73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9117-235C-4C02-9842-231BD4C84611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1761-11EB-4DF7-A025-6035B2EC5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79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9117-235C-4C02-9842-231BD4C84611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1761-11EB-4DF7-A025-6035B2EC5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07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9117-235C-4C02-9842-231BD4C84611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1761-11EB-4DF7-A025-6035B2EC5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50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9117-235C-4C02-9842-231BD4C84611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1761-11EB-4DF7-A025-6035B2EC5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21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9117-235C-4C02-9842-231BD4C84611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1761-11EB-4DF7-A025-6035B2EC5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138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9117-235C-4C02-9842-231BD4C84611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1761-11EB-4DF7-A025-6035B2EC5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79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9117-235C-4C02-9842-231BD4C84611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1761-11EB-4DF7-A025-6035B2EC5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14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9117-235C-4C02-9842-231BD4C84611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1761-11EB-4DF7-A025-6035B2EC5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82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9117-235C-4C02-9842-231BD4C84611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1761-11EB-4DF7-A025-6035B2EC5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508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9117-235C-4C02-9842-231BD4C84611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1761-11EB-4DF7-A025-6035B2EC5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3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29117-235C-4C02-9842-231BD4C84611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B1761-11EB-4DF7-A025-6035B2EC5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26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</p:spPr>
        <p:txBody>
          <a:bodyPr/>
          <a:lstStyle/>
          <a:p>
            <a:r>
              <a:rPr lang="en-GB" dirty="0" smtClean="0"/>
              <a:t>Speaking Exam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1752600"/>
          </a:xfrm>
        </p:spPr>
        <p:txBody>
          <a:bodyPr/>
          <a:lstStyle/>
          <a:p>
            <a:r>
              <a:rPr lang="en-GB" dirty="0" smtClean="0"/>
              <a:t>Foundation vs Higher</a:t>
            </a:r>
          </a:p>
          <a:p>
            <a:r>
              <a:rPr lang="en-GB" dirty="0" smtClean="0"/>
              <a:t>Timings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66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53" y="1844824"/>
            <a:ext cx="7253071" cy="273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390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 Play</a:t>
            </a:r>
            <a:endParaRPr lang="en-GB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7405469" cy="3188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9598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Picture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587" y="2085224"/>
            <a:ext cx="6580773" cy="3316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895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Conversation x2</a:t>
            </a:r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999" y="1628801"/>
            <a:ext cx="7687457" cy="3705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656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Speaking Exam</vt:lpstr>
      <vt:lpstr>PowerPoint Presentation</vt:lpstr>
      <vt:lpstr>Role Play</vt:lpstr>
      <vt:lpstr>Picture</vt:lpstr>
      <vt:lpstr>Conversation x2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Speaking Exam</dc:title>
  <dc:creator>setup-Software Setup Account</dc:creator>
  <cp:lastModifiedBy>setup-Software Setup Account</cp:lastModifiedBy>
  <cp:revision>1</cp:revision>
  <dcterms:created xsi:type="dcterms:W3CDTF">2018-04-12T12:56:45Z</dcterms:created>
  <dcterms:modified xsi:type="dcterms:W3CDTF">2018-04-12T13:05:07Z</dcterms:modified>
</cp:coreProperties>
</file>