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3" r:id="rId5"/>
    <p:sldId id="281" r:id="rId6"/>
    <p:sldId id="282" r:id="rId7"/>
    <p:sldId id="276" r:id="rId8"/>
    <p:sldId id="277" r:id="rId9"/>
    <p:sldId id="257" r:id="rId10"/>
    <p:sldId id="258" r:id="rId11"/>
    <p:sldId id="260" r:id="rId12"/>
    <p:sldId id="261" r:id="rId13"/>
    <p:sldId id="262" r:id="rId14"/>
    <p:sldId id="263" r:id="rId15"/>
    <p:sldId id="265" r:id="rId16"/>
    <p:sldId id="266" r:id="rId17"/>
    <p:sldId id="278" r:id="rId18"/>
    <p:sldId id="268" r:id="rId19"/>
    <p:sldId id="269" r:id="rId20"/>
    <p:sldId id="270" r:id="rId21"/>
    <p:sldId id="271" r:id="rId22"/>
    <p:sldId id="273" r:id="rId23"/>
    <p:sldId id="274" r:id="rId2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04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903-D059-40FB-BA4F-C369A35C1293}" type="datetimeFigureOut">
              <a:rPr lang="en-GB" smtClean="0"/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B8E-A826-4AD7-AA1E-64B72B178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8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903-D059-40FB-BA4F-C369A35C1293}" type="datetimeFigureOut">
              <a:rPr lang="en-GB" smtClean="0"/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B8E-A826-4AD7-AA1E-64B72B178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16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903-D059-40FB-BA4F-C369A35C1293}" type="datetimeFigureOut">
              <a:rPr lang="en-GB" smtClean="0"/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B8E-A826-4AD7-AA1E-64B72B178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9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903-D059-40FB-BA4F-C369A35C1293}" type="datetimeFigureOut">
              <a:rPr lang="en-GB" smtClean="0"/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B8E-A826-4AD7-AA1E-64B72B178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6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903-D059-40FB-BA4F-C369A35C1293}" type="datetimeFigureOut">
              <a:rPr lang="en-GB" smtClean="0"/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B8E-A826-4AD7-AA1E-64B72B178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2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903-D059-40FB-BA4F-C369A35C1293}" type="datetimeFigureOut">
              <a:rPr lang="en-GB" smtClean="0"/>
              <a:t>14/02/2018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B8E-A826-4AD7-AA1E-64B72B178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8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903-D059-40FB-BA4F-C369A35C1293}" type="datetimeFigureOut">
              <a:rPr lang="en-GB" smtClean="0"/>
              <a:t>14/02/2018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B8E-A826-4AD7-AA1E-64B72B178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19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903-D059-40FB-BA4F-C369A35C1293}" type="datetimeFigureOut">
              <a:rPr lang="en-GB" smtClean="0"/>
              <a:t>14/02/2018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B8E-A826-4AD7-AA1E-64B72B178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42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903-D059-40FB-BA4F-C369A35C1293}" type="datetimeFigureOut">
              <a:rPr lang="en-GB" smtClean="0"/>
              <a:t>14/02/2018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B8E-A826-4AD7-AA1E-64B72B178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9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903-D059-40FB-BA4F-C369A35C1293}" type="datetimeFigureOut">
              <a:rPr lang="en-GB" smtClean="0"/>
              <a:t>14/02/2018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B8E-A826-4AD7-AA1E-64B72B178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903-D059-40FB-BA4F-C369A35C1293}" type="datetimeFigureOut">
              <a:rPr lang="en-GB" smtClean="0"/>
              <a:t>14/02/2018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B8E-A826-4AD7-AA1E-64B72B178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4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4903-D059-40FB-BA4F-C369A35C1293}" type="datetimeFigureOut">
              <a:rPr lang="en-GB" smtClean="0"/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DB8E-A826-4AD7-AA1E-64B72B178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7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de/url?sa=i&amp;rct=j&amp;q=&amp;esrc=s&amp;source=images&amp;cd=&amp;cad=rja&amp;uact=8&amp;ved=0ahUKEwiCjpqOhOjUAhXLUlAKHaS8BE0QjRwIBw&amp;url=http://de.freepik.com/fotos-kostenlos/kinder-spielen-fussball-im-park_1155633.htm&amp;psig=AFQjCNE83RtqQVab3p0md9n7HcslAIAmKg&amp;ust=149899672847325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0ahUKEwjDz4LShejUAhWLa1AKHeFfB68QjRwIBw&amp;url=http://www.letsfamily.ch/de/kind/erziehung/articles/wie-lange-duerfen-kinder-fernsehen&amp;psig=AFQjCNExJ6lApQym4Iid80hYkUmQqiLPRQ&amp;ust=149899695085721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.uk/url?sa=i&amp;rct=j&amp;q=&amp;esrc=s&amp;source=images&amp;cd=&amp;cad=rja&amp;uact=8&amp;ved=0ahUKEwicjoqbhujUAhXRa1AKHajgCF4QjRwIBw&amp;url=https://www.gesundheitsstadt-berlin.de/jugendliche-rauchen-weniger-treiben-aber-zu-selten-sport-4052/&amp;psig=AFQjCNHyfk35uMhxIQh-hrDtRg6q4nUtNQ&amp;ust=149899728957687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ahUKEwjo5qLYhujUAhUCKVAKHZyND0AQjRwIBw&amp;url=http://topsy.one/hashtag.php?q%3D#familienausflug&amp;psig=AFQjCNH_tX_8L3K2C_A6pWasveS21LgS6A&amp;ust=149899741796426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.uk/url?sa=i&amp;rct=j&amp;q=&amp;esrc=s&amp;source=images&amp;cd=&amp;cad=rja&amp;uact=8&amp;ved=0ahUKEwj7gYeqiOjUAhVGL1AKHaSCDtEQjRwIBw&amp;url=https://www.colourbox.de/bild/junge-familie-mit-hund-erholungsurlaub-inside-zelt-auf-camping-holiday-bild-1243825&amp;psig=AFQjCNGlHd5CCNEBWLneT9A20TANG5rXvQ&amp;ust=149899785355809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.uk/url?sa=i&amp;rct=j&amp;q=&amp;esrc=s&amp;source=images&amp;cd=&amp;cad=rja&amp;uact=8&amp;ved=0ahUKEwiuh9-IiejUAhXFEVAKHUNPCnkQjRwIBw&amp;url=https://de.wikipedia.org/wiki/Open_Air_Gampel&amp;psig=AFQjCNHgor4LaDsf7kwZhPAP-yMA0GH3pg&amp;ust=149899803066244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&amp;esrc=s&amp;source=images&amp;cd=&amp;cad=rja&amp;uact=8&amp;ved=0ahUKEwiDqP24mOjUAhXQK1AKHY63AOsQjRwIBw&amp;url=http://www.ruhrnachrichten.de/anzeigen/sonderveroeffentlichung/moritz/muensters-nachrichten-fuer-kids/Hilfe-von-Schuelern-Smartphone-Kurs-fuer-Aeltere;art136069,2531817&amp;psig=AFQjCNGOdsqXSNsxD-aVvQSrQZX89DZYIw&amp;ust=149900215157196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.uk/url?sa=i&amp;rct=j&amp;q=&amp;esrc=s&amp;source=images&amp;cd=&amp;cad=rja&amp;uact=8&amp;ved=0ahUKEwif5InymejUAhVOL1AKHYpxChsQjRwIBw&amp;url=http://www.t-online.de/handy/smartphone/id_81303476/smartphones-koennen-kinder-krank-machen.html&amp;psig=AFQjCNFWC-K-W9GoAQboj1DdKTqn3Jai4g&amp;ust=149900247506696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.uk/url?sa=i&amp;rct=j&amp;q=&amp;esrc=s&amp;source=images&amp;cd=&amp;ved=0ahUKEwiglMb9wu_UAhWNL1AKHfRVBukQjRwIBw&amp;url=https://de.dreamstime.com/stockfotografie-viele-leute-der-t%C3%A4tigkeit-image9263462&amp;psig=AFQjCNEhLH8GMe6WcFYTwbilP6V4rKRtYQ&amp;ust=149925411251635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url?sa=i&amp;rct=j&amp;q=&amp;esrc=s&amp;source=images&amp;cd=&amp;cad=rja&amp;uact=8&amp;ved=0ahUKEwiMtZzimujUAhWPb1AKHaYHBVwQjRwIBw&amp;url=http://www.t-online.de/leben/id_73170638/altglas-recycling-was-in-den-container-kommt-und-was-nicht.html&amp;psig=AFQjCNHOOOMwdR7wQecp8UVsTdmqcEXMLg&amp;ust=149900278783267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uk/url?sa=i&amp;rct=j&amp;q=&amp;esrc=s&amp;source=images&amp;cd=&amp;cad=rja&amp;uact=8&amp;ved=0ahUKEwj_mbKCm-jUAhXGbFAKHTSHBPUQjRwIBw&amp;url=http://www.wexford-language.com/english-and-internship-programme-english-and-wwoofing/&amp;psig=AFQjCNEeJA_1i-3E_tzj4tr5VbAymb457g&amp;ust=149900287672182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uk/url?sa=i&amp;rct=j&amp;q=&amp;esrc=s&amp;source=images&amp;cd=&amp;ved=0ahUKEwixgZPM39fYAhVoI8AKHSm8COoQjRwIBw&amp;url=http://www.rnibcollege.ac.uk/transition-team&amp;psig=AOvVaw3GcxPHGo_gd3p5YqdJqHeN&amp;ust=151602918997052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.uk/url?sa=i&amp;rct=j&amp;q=&amp;esrc=s&amp;source=images&amp;cd=&amp;cad=rja&amp;uact=8&amp;ved=0ahUKEwjS2e6M3dfYAhWGDsAKHWtlD4kQjRwIBw&amp;url=https://europa-kolleg-hamburg.de/en/master-students-trip-to-berlin/&amp;psig=AOvVaw3JO8r6I5ZebPBGUnXsuZEF&amp;ust=151602864269253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.uk/url?sa=i&amp;rct=j&amp;q=&amp;esrc=s&amp;source=images&amp;cd=&amp;cad=rja&amp;uact=8&amp;ved=0ahUKEwjOkeXHhOnUAhUIb1AKHe8HCv4QjRwIBw&amp;url=https://www.flickr.com/photos/sergesegal/31515887196&amp;psig=AFQjCNFjXc-CLxwZN-D_vqVc_i9kD92baA&amp;ust=149903111396879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adiohamburg.de/Nachrichten/Fruehling/Ostern-in-Hamburg/Fuer-drinnen-und-draussen-Die-besten-Verstecke-fuer-die-Ostereier-Such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iNqqaXi-jUAhWEI1AKHfSwBewQjRwIBw&amp;url=http://www.haz.de/Hannover/Aus-der-Region/Seelze/Nachrichten/Seelze-Klassenfahrten-sind-gestrichen&amp;psig=AFQjCNFWWGuR_cKB4ENieMFnI8OwA9s9IQ&amp;ust=149899861594638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cad=rja&amp;uact=8&amp;ved=0ahUKEwiz9r6m1vDWAhXILFAKHbyXD1IQjRwIBw&amp;url=https://schule-kielortallee.hamburg.de/aktive-pause-2/&amp;psig=AOvVaw3txDGyL4psN6TGduWqqw1H&amp;ust=150808975088539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rct=j&amp;q=&amp;esrc=s&amp;source=images&amp;cd=&amp;ved=0ahUKEwiemYDuhejUAhWLKVAKHRM_AlwQjRwIBw&amp;url=https://muehlacker-tagblatt.de/region-muehlacker/maulbronn/zaisersweiher/kinder-und-eltern-gestalten-schulhof/&amp;psig=AFQjCNGxIjiGGnsWjm2ouML8KuSDCRqsRg&amp;ust=149899719510503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ahUKEwj88PPNv-_UAhWRmbQKHed-AFoQjRwIBw&amp;url=http://www.themenportal.de/bilder/familie-beim-fruehstueck-mit-minusl&amp;psig=AFQjCNG3PonvzW4IGhArJOpKClSCV51v_w&amp;ust=149925321043347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source=images&amp;cd=&amp;cad=rja&amp;uact=8&amp;ved=0ahUKEwj_9tS0wO_UAhVKJlAKHR5GCJYQjRwIBw&amp;url=http://www.kondrauer.de/&amp;psig=AFQjCNEtwFHqaFlCkTRjos4nIarYjdCMeg&amp;ust=149925340876593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kinder im park spielen fussb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9" y="539552"/>
            <a:ext cx="2520280" cy="167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688" y="2987824"/>
            <a:ext cx="554461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• </a:t>
            </a:r>
            <a:r>
              <a:rPr lang="en-GB" sz="1400" dirty="0" err="1" smtClean="0"/>
              <a:t>Beschreibung</a:t>
            </a:r>
            <a:r>
              <a:rPr lang="en-GB" sz="1400" dirty="0" smtClean="0"/>
              <a:t> des </a:t>
            </a:r>
            <a:r>
              <a:rPr lang="en-GB" sz="1400" dirty="0" err="1" smtClean="0"/>
              <a:t>Fotos</a:t>
            </a:r>
            <a:endParaRPr lang="en-GB" sz="1400" dirty="0" smtClean="0"/>
          </a:p>
          <a:p>
            <a:r>
              <a:rPr lang="en-GB" sz="1400" dirty="0" smtClean="0"/>
              <a:t>• </a:t>
            </a:r>
            <a:r>
              <a:rPr lang="en-GB" sz="1400" dirty="0" err="1" smtClean="0"/>
              <a:t>Deine</a:t>
            </a:r>
            <a:r>
              <a:rPr lang="en-GB" sz="1400" dirty="0" smtClean="0"/>
              <a:t> </a:t>
            </a:r>
            <a:r>
              <a:rPr lang="en-GB" sz="1400" dirty="0" err="1" smtClean="0"/>
              <a:t>Meinung</a:t>
            </a:r>
            <a:r>
              <a:rPr lang="en-GB" sz="1400" dirty="0" smtClean="0"/>
              <a:t> </a:t>
            </a:r>
            <a:r>
              <a:rPr lang="en-GB" sz="1400" dirty="0" err="1" smtClean="0"/>
              <a:t>zu</a:t>
            </a:r>
            <a:r>
              <a:rPr lang="en-GB" sz="1400" dirty="0" smtClean="0"/>
              <a:t> </a:t>
            </a:r>
            <a:r>
              <a:rPr lang="en-GB" sz="1400" dirty="0" err="1" smtClean="0"/>
              <a:t>Hobbys</a:t>
            </a:r>
            <a:endParaRPr lang="en-GB" sz="1400" dirty="0" smtClean="0"/>
          </a:p>
          <a:p>
            <a:r>
              <a:rPr lang="en-GB" sz="1400" dirty="0" smtClean="0"/>
              <a:t>• </a:t>
            </a:r>
            <a:r>
              <a:rPr lang="en-GB" sz="1400" dirty="0" err="1" smtClean="0"/>
              <a:t>Spiele</a:t>
            </a:r>
            <a:r>
              <a:rPr lang="en-GB" sz="1400" dirty="0" smtClean="0"/>
              <a:t> in </a:t>
            </a:r>
            <a:r>
              <a:rPr lang="en-GB" sz="1400" dirty="0" err="1" smtClean="0"/>
              <a:t>deiner</a:t>
            </a:r>
            <a:r>
              <a:rPr lang="en-GB" sz="1400" dirty="0" smtClean="0"/>
              <a:t> </a:t>
            </a:r>
            <a:r>
              <a:rPr lang="en-GB" sz="1400" dirty="0" err="1" smtClean="0"/>
              <a:t>Kindheit</a:t>
            </a:r>
            <a:endParaRPr lang="en-GB" sz="1400" dirty="0" smtClean="0"/>
          </a:p>
          <a:p>
            <a:r>
              <a:rPr lang="de-DE" sz="1400" dirty="0" smtClean="0"/>
              <a:t>• Was du nächste Woche mit deinen Freunden/Freundinnen machen     wirst</a:t>
            </a:r>
          </a:p>
          <a:p>
            <a:r>
              <a:rPr lang="de-DE" sz="1400" dirty="0" smtClean="0"/>
              <a:t>• !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836712" y="7740352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Was zeichnet einen guten Freund/eine gute Freundin aus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669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kinder sehen fer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323528"/>
            <a:ext cx="2160240" cy="121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696" y="2051720"/>
            <a:ext cx="5400600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• Beschreibung des Fotos</a:t>
            </a:r>
            <a:endParaRPr lang="en-GB" sz="1400" dirty="0" smtClean="0"/>
          </a:p>
          <a:p>
            <a:r>
              <a:rPr lang="de-DE" sz="1400" dirty="0" smtClean="0"/>
              <a:t>• Deine Meinung zum Fernsehen</a:t>
            </a:r>
            <a:endParaRPr lang="en-GB" sz="1400" dirty="0" smtClean="0"/>
          </a:p>
          <a:p>
            <a:r>
              <a:rPr lang="de-DE" sz="1400" dirty="0" smtClean="0"/>
              <a:t>• Eine Fernsehsendung, die du letzte Woche gesehen hast</a:t>
            </a:r>
            <a:endParaRPr lang="en-GB" sz="1400" dirty="0" smtClean="0"/>
          </a:p>
          <a:p>
            <a:r>
              <a:rPr lang="de-DE" sz="1400" dirty="0" smtClean="0"/>
              <a:t>• Ein Film, den du nächsten Monat sehen möchtest</a:t>
            </a:r>
            <a:endParaRPr lang="en-GB" sz="1400" dirty="0" smtClean="0"/>
          </a:p>
          <a:p>
            <a:r>
              <a:rPr lang="en-GB" sz="1400" dirty="0" smtClean="0"/>
              <a:t>• !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80517" y="7308304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Dein</a:t>
            </a:r>
            <a:r>
              <a:rPr lang="en-GB" sz="1400" dirty="0"/>
              <a:t> </a:t>
            </a:r>
            <a:r>
              <a:rPr lang="en-GB" sz="1400" dirty="0" err="1"/>
              <a:t>Lieblingsfilm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831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kinder treiben spo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4" y="467544"/>
            <a:ext cx="2520280" cy="174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4704" y="2843808"/>
            <a:ext cx="5184576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• </a:t>
            </a:r>
            <a:r>
              <a:rPr lang="en-GB" sz="1400" dirty="0" err="1" smtClean="0"/>
              <a:t>Beschreibung</a:t>
            </a:r>
            <a:r>
              <a:rPr lang="en-GB" sz="1400" dirty="0" smtClean="0"/>
              <a:t> des </a:t>
            </a:r>
            <a:r>
              <a:rPr lang="en-GB" sz="1400" dirty="0" err="1" smtClean="0"/>
              <a:t>Fotos</a:t>
            </a:r>
            <a:endParaRPr lang="en-GB" sz="1400" dirty="0" smtClean="0"/>
          </a:p>
          <a:p>
            <a:r>
              <a:rPr lang="en-GB" sz="1400" dirty="0" smtClean="0"/>
              <a:t>• </a:t>
            </a:r>
            <a:r>
              <a:rPr lang="en-GB" sz="1400" dirty="0" err="1" smtClean="0"/>
              <a:t>Deine</a:t>
            </a:r>
            <a:r>
              <a:rPr lang="en-GB" sz="1400" dirty="0" smtClean="0"/>
              <a:t> </a:t>
            </a:r>
            <a:r>
              <a:rPr lang="en-GB" sz="1400" dirty="0" err="1" smtClean="0"/>
              <a:t>Meinung</a:t>
            </a:r>
            <a:r>
              <a:rPr lang="en-GB" sz="1400" dirty="0" smtClean="0"/>
              <a:t> </a:t>
            </a:r>
            <a:r>
              <a:rPr lang="en-GB" sz="1400" dirty="0" err="1" smtClean="0"/>
              <a:t>zu</a:t>
            </a:r>
            <a:r>
              <a:rPr lang="en-GB" sz="1400" dirty="0" smtClean="0"/>
              <a:t> </a:t>
            </a:r>
            <a:r>
              <a:rPr lang="en-GB" sz="1400" dirty="0" err="1" smtClean="0"/>
              <a:t>Hobbys</a:t>
            </a:r>
            <a:endParaRPr lang="en-GB" sz="1400" dirty="0" smtClean="0"/>
          </a:p>
          <a:p>
            <a:r>
              <a:rPr lang="en-GB" sz="1400" dirty="0" smtClean="0"/>
              <a:t>• </a:t>
            </a:r>
            <a:r>
              <a:rPr lang="en-GB" sz="1400" dirty="0" err="1" smtClean="0"/>
              <a:t>Spiele</a:t>
            </a:r>
            <a:r>
              <a:rPr lang="en-GB" sz="1400" dirty="0" smtClean="0"/>
              <a:t>, die man </a:t>
            </a:r>
            <a:r>
              <a:rPr lang="en-GB" sz="1400" dirty="0" err="1" smtClean="0"/>
              <a:t>früher</a:t>
            </a:r>
            <a:r>
              <a:rPr lang="en-GB" sz="1400" dirty="0" smtClean="0"/>
              <a:t> </a:t>
            </a:r>
            <a:r>
              <a:rPr lang="en-GB" sz="1400" dirty="0" err="1" smtClean="0"/>
              <a:t>gemacht</a:t>
            </a:r>
            <a:r>
              <a:rPr lang="en-GB" sz="1400" dirty="0" smtClean="0"/>
              <a:t> hat</a:t>
            </a:r>
          </a:p>
          <a:p>
            <a:r>
              <a:rPr lang="de-DE" sz="1400" dirty="0" smtClean="0"/>
              <a:t>• Was du nächste Woche mit deinen Freunden/Freundinnen machst</a:t>
            </a:r>
          </a:p>
          <a:p>
            <a:r>
              <a:rPr lang="de-DE" sz="1400" dirty="0" smtClean="0"/>
              <a:t>•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0728" y="6948264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Was zeichnet einen guten Freund/eine gute Freundin </a:t>
            </a:r>
            <a:r>
              <a:rPr lang="de-DE" sz="1200" dirty="0" smtClean="0"/>
              <a:t>aus?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092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amilienausflu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/>
          <a:stretch/>
        </p:blipFill>
        <p:spPr bwMode="auto">
          <a:xfrm>
            <a:off x="2132856" y="251520"/>
            <a:ext cx="218143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696" y="2339752"/>
            <a:ext cx="5688632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• Beschreibung des Fotos</a:t>
            </a:r>
            <a:endParaRPr lang="en-GB" sz="1400" dirty="0" smtClean="0"/>
          </a:p>
          <a:p>
            <a:r>
              <a:rPr lang="de-DE" sz="1400" dirty="0" smtClean="0"/>
              <a:t>• Deine Meinung zu Picknicks</a:t>
            </a:r>
            <a:endParaRPr lang="en-GB" sz="1400" dirty="0" smtClean="0"/>
          </a:p>
          <a:p>
            <a:r>
              <a:rPr lang="de-DE" sz="1400" dirty="0" smtClean="0"/>
              <a:t>• Deinen letzten Ausflug mit Familie</a:t>
            </a:r>
            <a:endParaRPr lang="en-GB" sz="1400" dirty="0" smtClean="0"/>
          </a:p>
          <a:p>
            <a:r>
              <a:rPr lang="de-DE" sz="1400" dirty="0" smtClean="0"/>
              <a:t>• Deine nächstes Wochenende</a:t>
            </a:r>
            <a:endParaRPr lang="en-GB" sz="1400" dirty="0" smtClean="0"/>
          </a:p>
          <a:p>
            <a:r>
              <a:rPr lang="en-GB" sz="1400" dirty="0" smtClean="0"/>
              <a:t>• !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36712" y="6732240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Die </a:t>
            </a:r>
            <a:r>
              <a:rPr lang="en-GB" sz="1100" dirty="0" err="1"/>
              <a:t>langen</a:t>
            </a:r>
            <a:r>
              <a:rPr lang="en-GB" sz="1100" dirty="0"/>
              <a:t> </a:t>
            </a:r>
            <a:r>
              <a:rPr lang="en-GB" sz="1100" dirty="0" err="1"/>
              <a:t>Schultage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5500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amilie beim zel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395536"/>
            <a:ext cx="2232248" cy="148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6712" y="2339752"/>
            <a:ext cx="5544616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• Beschreibung des Fotos</a:t>
            </a:r>
            <a:endParaRPr lang="en-GB" sz="1400" dirty="0" smtClean="0"/>
          </a:p>
          <a:p>
            <a:r>
              <a:rPr lang="de-DE" sz="1400" dirty="0" smtClean="0"/>
              <a:t>• Deine Meinung zum Zelten</a:t>
            </a:r>
            <a:endParaRPr lang="en-GB" sz="1400" dirty="0" smtClean="0"/>
          </a:p>
          <a:p>
            <a:r>
              <a:rPr lang="de-DE" sz="1400" dirty="0" smtClean="0"/>
              <a:t>• Deine letzten Ferien</a:t>
            </a:r>
            <a:endParaRPr lang="en-GB" sz="1400" dirty="0" smtClean="0"/>
          </a:p>
          <a:p>
            <a:r>
              <a:rPr lang="de-DE" sz="1400" dirty="0" smtClean="0"/>
              <a:t>• Deine nächsten Sommerferien</a:t>
            </a:r>
            <a:endParaRPr lang="en-GB" sz="1400" dirty="0" smtClean="0"/>
          </a:p>
          <a:p>
            <a:r>
              <a:rPr lang="en-GB" sz="1400" dirty="0" smtClean="0"/>
              <a:t>• </a:t>
            </a:r>
            <a:r>
              <a:rPr lang="en-GB" sz="1400" dirty="0"/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6815" y="7524328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Wie</a:t>
            </a:r>
            <a:r>
              <a:rPr lang="en-GB" sz="1200" dirty="0" smtClean="0"/>
              <a:t> </a:t>
            </a:r>
            <a:r>
              <a:rPr lang="en-GB" sz="1200" dirty="0" err="1" smtClean="0"/>
              <a:t>findest</a:t>
            </a:r>
            <a:r>
              <a:rPr lang="en-GB" sz="1200" dirty="0" smtClean="0"/>
              <a:t> du die </a:t>
            </a:r>
            <a:r>
              <a:rPr lang="en-GB" sz="1200" dirty="0" err="1" smtClean="0"/>
              <a:t>langen</a:t>
            </a:r>
            <a:r>
              <a:rPr lang="en-GB" sz="1200" dirty="0" smtClean="0"/>
              <a:t> </a:t>
            </a:r>
            <a:r>
              <a:rPr lang="en-GB" sz="1200" dirty="0" err="1" smtClean="0"/>
              <a:t>Schulferien</a:t>
            </a:r>
            <a:r>
              <a:rPr lang="en-GB" sz="1200" dirty="0" smtClean="0"/>
              <a:t>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427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enschen beim musikfestiv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36" y="179512"/>
            <a:ext cx="216207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8720" y="2195736"/>
            <a:ext cx="5328592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• Beschreibung des Fotos</a:t>
            </a:r>
            <a:endParaRPr lang="en-GB" sz="1400" dirty="0" smtClean="0"/>
          </a:p>
          <a:p>
            <a:r>
              <a:rPr lang="de-DE" sz="1400" dirty="0" smtClean="0"/>
              <a:t>• Deine Meinung zu Musikfesten</a:t>
            </a:r>
            <a:endParaRPr lang="en-GB" sz="1400" dirty="0" smtClean="0"/>
          </a:p>
          <a:p>
            <a:r>
              <a:rPr lang="de-DE" sz="1400" dirty="0" smtClean="0"/>
              <a:t>• Ein Musikevent, das du besucht hast</a:t>
            </a:r>
            <a:endParaRPr lang="en-GB" sz="1400" dirty="0" smtClean="0"/>
          </a:p>
          <a:p>
            <a:r>
              <a:rPr lang="de-DE" sz="1400" dirty="0" smtClean="0"/>
              <a:t>• Eine Veranstaltung, die du in der Zukunft sehen wirst </a:t>
            </a:r>
            <a:endParaRPr lang="en-GB" sz="1400" dirty="0" smtClean="0"/>
          </a:p>
          <a:p>
            <a:r>
              <a:rPr lang="en-GB" sz="1400" dirty="0" smtClean="0"/>
              <a:t>• !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48680" y="7164288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Spielst</a:t>
            </a:r>
            <a:r>
              <a:rPr lang="en-GB" sz="1200" dirty="0" smtClean="0"/>
              <a:t> du </a:t>
            </a:r>
            <a:r>
              <a:rPr lang="en-GB" sz="1200" dirty="0" err="1" smtClean="0"/>
              <a:t>ein</a:t>
            </a:r>
            <a:r>
              <a:rPr lang="en-GB" sz="1200" dirty="0" smtClean="0"/>
              <a:t> </a:t>
            </a:r>
            <a:r>
              <a:rPr lang="en-GB" sz="1200" dirty="0" err="1" smtClean="0"/>
              <a:t>Musikinstrument</a:t>
            </a:r>
            <a:r>
              <a:rPr lang="en-GB" sz="1200" dirty="0" smtClean="0"/>
              <a:t>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217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leute am hand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323528"/>
            <a:ext cx="2232248" cy="147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8720" y="2267744"/>
            <a:ext cx="5400600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• Beschreibung des Fotos</a:t>
            </a:r>
            <a:endParaRPr lang="en-GB" sz="1400" dirty="0"/>
          </a:p>
          <a:p>
            <a:r>
              <a:rPr lang="de-DE" sz="1400" dirty="0"/>
              <a:t>• Deine Meinung zu Handys</a:t>
            </a:r>
            <a:endParaRPr lang="en-GB" sz="1400" dirty="0"/>
          </a:p>
          <a:p>
            <a:r>
              <a:rPr lang="de-DE" sz="1400" dirty="0"/>
              <a:t>• Wie du letzte Woche das Internet benutzt hast</a:t>
            </a:r>
            <a:endParaRPr lang="en-GB" sz="1400" dirty="0"/>
          </a:p>
          <a:p>
            <a:r>
              <a:rPr lang="de-DE" sz="1400" dirty="0"/>
              <a:t>• Einkaufen im Internet oder in Geschäften</a:t>
            </a:r>
            <a:endParaRPr lang="en-GB" sz="1400" dirty="0"/>
          </a:p>
          <a:p>
            <a:r>
              <a:rPr lang="en-GB" sz="1400" dirty="0" smtClean="0"/>
              <a:t>• !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026071" y="8317115"/>
            <a:ext cx="4392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/>
              <a:t>Deine</a:t>
            </a:r>
            <a:r>
              <a:rPr lang="en-GB" sz="1100" dirty="0"/>
              <a:t> </a:t>
            </a:r>
            <a:r>
              <a:rPr lang="en-GB" sz="1100" dirty="0" err="1"/>
              <a:t>Meinung</a:t>
            </a:r>
            <a:r>
              <a:rPr lang="en-GB" sz="1100" dirty="0"/>
              <a:t> </a:t>
            </a:r>
            <a:r>
              <a:rPr lang="en-GB" sz="1100" dirty="0" err="1"/>
              <a:t>zum</a:t>
            </a:r>
            <a:r>
              <a:rPr lang="en-GB" sz="1100" dirty="0"/>
              <a:t> </a:t>
            </a:r>
            <a:r>
              <a:rPr lang="en-GB" sz="1100" dirty="0" err="1"/>
              <a:t>Einkaufen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200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leute am hand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80" y="637346"/>
            <a:ext cx="2899540" cy="16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080" y="2924200"/>
            <a:ext cx="5472608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• Beschreibung des Fotos</a:t>
            </a:r>
            <a:endParaRPr lang="en-GB" sz="1400" dirty="0" smtClean="0"/>
          </a:p>
          <a:p>
            <a:r>
              <a:rPr lang="de-DE" sz="1400" dirty="0" smtClean="0"/>
              <a:t>• Deine Meinung zu Handys</a:t>
            </a:r>
            <a:endParaRPr lang="en-GB" sz="1400" dirty="0" smtClean="0"/>
          </a:p>
          <a:p>
            <a:r>
              <a:rPr lang="de-DE" sz="1400" dirty="0" smtClean="0"/>
              <a:t>• Wie du letzte Woche das Internet benutzt hast</a:t>
            </a:r>
            <a:endParaRPr lang="en-GB" sz="1400" dirty="0" smtClean="0"/>
          </a:p>
          <a:p>
            <a:r>
              <a:rPr lang="de-DE" sz="1400" dirty="0" smtClean="0"/>
              <a:t>• </a:t>
            </a:r>
            <a:r>
              <a:rPr lang="de-DE" sz="1400" dirty="0"/>
              <a:t>L</a:t>
            </a:r>
            <a:r>
              <a:rPr lang="de-DE" sz="1400" dirty="0" smtClean="0"/>
              <a:t>esen und Spiele auf dem Smartphone</a:t>
            </a:r>
            <a:endParaRPr lang="en-GB" sz="1400" dirty="0" smtClean="0"/>
          </a:p>
          <a:p>
            <a:r>
              <a:rPr lang="en-GB" sz="1400" dirty="0" smtClean="0"/>
              <a:t>• !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64704" y="759633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 smtClean="0"/>
              <a:t>Lesen</a:t>
            </a:r>
            <a:r>
              <a:rPr lang="en-GB" sz="1100" dirty="0" smtClean="0"/>
              <a:t> Kinder </a:t>
            </a:r>
            <a:r>
              <a:rPr lang="en-GB" sz="1100" dirty="0" err="1" smtClean="0"/>
              <a:t>jetzt</a:t>
            </a:r>
            <a:r>
              <a:rPr lang="en-GB" sz="1100" dirty="0" smtClean="0"/>
              <a:t> </a:t>
            </a:r>
            <a:r>
              <a:rPr lang="en-GB" sz="1100" dirty="0" err="1" smtClean="0"/>
              <a:t>weniger</a:t>
            </a:r>
            <a:r>
              <a:rPr lang="en-GB" sz="1100" dirty="0" smtClean="0"/>
              <a:t>?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107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iele leute radfahr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251520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4704" y="2725341"/>
            <a:ext cx="5616624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 smtClean="0"/>
              <a:t>Schau </a:t>
            </a:r>
            <a:r>
              <a:rPr lang="de-DE" dirty="0"/>
              <a:t>dir das Foto an und sei bereit, über Folgendes zu sprechen:</a:t>
            </a:r>
          </a:p>
          <a:p>
            <a:r>
              <a:rPr lang="en-GB" dirty="0"/>
              <a:t>• </a:t>
            </a:r>
            <a:r>
              <a:rPr lang="en-GB" dirty="0" err="1"/>
              <a:t>Beschreibung</a:t>
            </a:r>
            <a:r>
              <a:rPr lang="en-GB" dirty="0"/>
              <a:t> des </a:t>
            </a:r>
            <a:r>
              <a:rPr lang="en-GB" dirty="0" err="1"/>
              <a:t>Fotos</a:t>
            </a:r>
            <a:endParaRPr lang="en-GB" dirty="0"/>
          </a:p>
          <a:p>
            <a:r>
              <a:rPr lang="de-DE" dirty="0"/>
              <a:t>• Deine Meinung </a:t>
            </a:r>
            <a:r>
              <a:rPr lang="de-DE" dirty="0" smtClean="0"/>
              <a:t>zu Ausflügen</a:t>
            </a:r>
            <a:endParaRPr lang="de-DE" dirty="0"/>
          </a:p>
          <a:p>
            <a:r>
              <a:rPr lang="de-DE" dirty="0"/>
              <a:t>• Was du in der letzten Zeit mit Freunden/Freundinnen gemacht hast</a:t>
            </a:r>
          </a:p>
          <a:p>
            <a:r>
              <a:rPr lang="de-DE" dirty="0"/>
              <a:t>• Was du in Zukunft mit deiner Familie oder deinen Freunden machen wirst</a:t>
            </a:r>
          </a:p>
          <a:p>
            <a:r>
              <a:rPr lang="en-GB" dirty="0"/>
              <a:t>• 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2736" y="8244408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Wer</a:t>
            </a:r>
            <a:r>
              <a:rPr lang="en-GB" sz="1200" dirty="0"/>
              <a:t> </a:t>
            </a:r>
            <a:r>
              <a:rPr lang="en-GB" sz="1200" dirty="0" err="1"/>
              <a:t>ist</a:t>
            </a:r>
            <a:r>
              <a:rPr lang="en-GB" sz="1200" dirty="0"/>
              <a:t> </a:t>
            </a:r>
            <a:r>
              <a:rPr lang="en-GB" sz="1200" dirty="0" err="1"/>
              <a:t>dein</a:t>
            </a:r>
            <a:r>
              <a:rPr lang="en-GB" sz="1200" dirty="0"/>
              <a:t> </a:t>
            </a:r>
            <a:r>
              <a:rPr lang="en-GB" sz="1200" dirty="0" err="1"/>
              <a:t>Vorbild</a:t>
            </a:r>
            <a:r>
              <a:rPr lang="en-GB" sz="1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15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cycling in der famili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323528"/>
            <a:ext cx="217703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6672" y="3002340"/>
            <a:ext cx="576064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/>
              <a:t>Schau dir das Foto an und sei bereit, über Folgendes zu sprechen:</a:t>
            </a:r>
          </a:p>
          <a:p>
            <a:r>
              <a:rPr lang="en-GB" dirty="0"/>
              <a:t>• </a:t>
            </a:r>
            <a:r>
              <a:rPr lang="en-GB" dirty="0" err="1"/>
              <a:t>Beschreibung</a:t>
            </a:r>
            <a:r>
              <a:rPr lang="en-GB" dirty="0"/>
              <a:t> des </a:t>
            </a:r>
            <a:r>
              <a:rPr lang="en-GB" dirty="0" err="1"/>
              <a:t>Fotos</a:t>
            </a:r>
            <a:endParaRPr lang="en-GB" dirty="0"/>
          </a:p>
          <a:p>
            <a:r>
              <a:rPr lang="de-DE" dirty="0"/>
              <a:t>• Ob wir der Umwelt helfen sollen</a:t>
            </a:r>
          </a:p>
          <a:p>
            <a:r>
              <a:rPr lang="de-DE" dirty="0"/>
              <a:t>• Was du im letzten Monat recycelt hast</a:t>
            </a:r>
          </a:p>
          <a:p>
            <a:r>
              <a:rPr lang="de-DE" dirty="0"/>
              <a:t>• Wie du in Zukunft umweltfreundlicher sein </a:t>
            </a:r>
            <a:r>
              <a:rPr lang="de-DE" dirty="0" smtClean="0"/>
              <a:t>könntest</a:t>
            </a:r>
            <a:endParaRPr lang="de-DE" dirty="0"/>
          </a:p>
          <a:p>
            <a:r>
              <a:rPr lang="de-DE" dirty="0" smtClean="0"/>
              <a:t>•!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24744" y="8172400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Fährst du lieber mit dem Bus oder dem Auto?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076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rbeitspraktik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19" y="395536"/>
            <a:ext cx="226248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6375" y="2411760"/>
            <a:ext cx="5544616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/>
              <a:t>Schau dir das Foto an und sei bereit, über Folgendes zu sprechen:</a:t>
            </a:r>
          </a:p>
          <a:p>
            <a:r>
              <a:rPr lang="en-GB" dirty="0"/>
              <a:t>• </a:t>
            </a:r>
            <a:r>
              <a:rPr lang="en-GB" dirty="0" err="1"/>
              <a:t>Beschreibung</a:t>
            </a:r>
            <a:r>
              <a:rPr lang="en-GB" dirty="0"/>
              <a:t> des </a:t>
            </a:r>
            <a:r>
              <a:rPr lang="en-GB" dirty="0" err="1"/>
              <a:t>Fotos</a:t>
            </a:r>
            <a:endParaRPr lang="en-GB" dirty="0"/>
          </a:p>
          <a:p>
            <a:r>
              <a:rPr lang="de-DE" dirty="0"/>
              <a:t>• Deine Meinung dazu, mit Kunden zu arbeiten</a:t>
            </a:r>
          </a:p>
          <a:p>
            <a:r>
              <a:rPr lang="de-DE" dirty="0"/>
              <a:t>• Ein Job, den du gehabt hast</a:t>
            </a:r>
          </a:p>
          <a:p>
            <a:r>
              <a:rPr lang="de-DE" dirty="0"/>
              <a:t>• Was für Arbeit du in Zukunft machen möchtest</a:t>
            </a:r>
          </a:p>
          <a:p>
            <a:r>
              <a:rPr lang="en-GB" dirty="0"/>
              <a:t>• 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375" y="8172400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Was </a:t>
            </a:r>
            <a:r>
              <a:rPr lang="de-DE" sz="1200" dirty="0"/>
              <a:t>zeichnet einen guten Angestellten/eine gute Angestellte aus?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153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272970"/>
            <a:ext cx="2852407" cy="20039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08720" y="2627784"/>
            <a:ext cx="525658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• </a:t>
            </a:r>
            <a:r>
              <a:rPr lang="en-GB" dirty="0" err="1">
                <a:solidFill>
                  <a:prstClr val="black"/>
                </a:solidFill>
              </a:rPr>
              <a:t>Beschreibung</a:t>
            </a:r>
            <a:r>
              <a:rPr lang="en-GB" dirty="0">
                <a:solidFill>
                  <a:prstClr val="black"/>
                </a:solidFill>
              </a:rPr>
              <a:t> des </a:t>
            </a:r>
            <a:r>
              <a:rPr lang="en-GB" dirty="0" err="1">
                <a:solidFill>
                  <a:prstClr val="black"/>
                </a:solidFill>
              </a:rPr>
              <a:t>Fotos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• </a:t>
            </a:r>
            <a:r>
              <a:rPr lang="en-GB" dirty="0" err="1">
                <a:solidFill>
                  <a:prstClr val="black"/>
                </a:solidFill>
              </a:rPr>
              <a:t>Deine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Meinung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zur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Schuluniform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de-DE" dirty="0">
                <a:solidFill>
                  <a:prstClr val="black"/>
                </a:solidFill>
              </a:rPr>
              <a:t>• Was du letzte Woche in der Schule gemacht hast</a:t>
            </a:r>
          </a:p>
          <a:p>
            <a:r>
              <a:rPr lang="de-DE" dirty="0">
                <a:solidFill>
                  <a:prstClr val="black"/>
                </a:solidFill>
              </a:rPr>
              <a:t>• Was du nächstes Jahr lernen möchtest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• !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147" y="828505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solidFill>
                  <a:prstClr val="black"/>
                </a:solidFill>
              </a:rPr>
              <a:t>Machst</a:t>
            </a:r>
            <a:r>
              <a:rPr lang="en-GB" sz="1200" dirty="0">
                <a:solidFill>
                  <a:prstClr val="black"/>
                </a:solidFill>
              </a:rPr>
              <a:t> du gern </a:t>
            </a:r>
            <a:r>
              <a:rPr lang="en-GB" sz="1200" dirty="0" err="1">
                <a:solidFill>
                  <a:prstClr val="black"/>
                </a:solidFill>
              </a:rPr>
              <a:t>Hausaufgaben</a:t>
            </a:r>
            <a:r>
              <a:rPr lang="en-GB" sz="1200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87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0688" y="3140839"/>
            <a:ext cx="5832648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/>
              <a:t>Schau dir das Foto an und sei bereit, über Folgendes zu sprechen:</a:t>
            </a:r>
          </a:p>
          <a:p>
            <a:r>
              <a:rPr lang="en-GB" dirty="0"/>
              <a:t>• </a:t>
            </a:r>
            <a:r>
              <a:rPr lang="en-GB" dirty="0" err="1"/>
              <a:t>Beschreibung</a:t>
            </a:r>
            <a:r>
              <a:rPr lang="en-GB" dirty="0"/>
              <a:t> des </a:t>
            </a:r>
            <a:r>
              <a:rPr lang="en-GB" dirty="0" err="1"/>
              <a:t>Fotos</a:t>
            </a:r>
            <a:endParaRPr lang="en-GB" dirty="0"/>
          </a:p>
          <a:p>
            <a:r>
              <a:rPr lang="de-DE" dirty="0"/>
              <a:t>• Deine Meinung zur Arbeit in einem </a:t>
            </a:r>
            <a:r>
              <a:rPr lang="de-DE" dirty="0" smtClean="0"/>
              <a:t>Geschäft</a:t>
            </a:r>
            <a:endParaRPr lang="de-DE" dirty="0"/>
          </a:p>
          <a:p>
            <a:r>
              <a:rPr lang="de-DE" dirty="0"/>
              <a:t>• Arbeit, die du gemacht hast</a:t>
            </a:r>
          </a:p>
          <a:p>
            <a:r>
              <a:rPr lang="de-DE" dirty="0"/>
              <a:t>• Ein Job, den du in Zukunft machen willst</a:t>
            </a:r>
          </a:p>
          <a:p>
            <a:r>
              <a:rPr lang="en-GB" dirty="0" smtClean="0"/>
              <a:t>• !</a:t>
            </a:r>
            <a:endParaRPr lang="en-GB" dirty="0"/>
          </a:p>
        </p:txBody>
      </p:sp>
      <p:pic>
        <p:nvPicPr>
          <p:cNvPr id="2052" name="Picture 4" descr="Image result for young person working in supermarke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6" y="251520"/>
            <a:ext cx="1440160" cy="215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8720" y="8388424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Deine</a:t>
            </a:r>
            <a:r>
              <a:rPr lang="en-GB" sz="1200" dirty="0"/>
              <a:t> </a:t>
            </a:r>
            <a:r>
              <a:rPr lang="en-GB" sz="1200" dirty="0" err="1"/>
              <a:t>Meinung</a:t>
            </a:r>
            <a:r>
              <a:rPr lang="en-GB" sz="1200" dirty="0"/>
              <a:t> </a:t>
            </a:r>
            <a:r>
              <a:rPr lang="en-GB" sz="1200" dirty="0" err="1"/>
              <a:t>zu</a:t>
            </a:r>
            <a:r>
              <a:rPr lang="en-GB" sz="1200" dirty="0"/>
              <a:t> </a:t>
            </a:r>
            <a:r>
              <a:rPr lang="en-GB" sz="1200" dirty="0" err="1"/>
              <a:t>Samstagsjobs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416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2231" y="2771800"/>
            <a:ext cx="5328592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/>
              <a:t>Schau dir das Foto an und sei bereit, über Folgendes zu sprechen:</a:t>
            </a:r>
          </a:p>
          <a:p>
            <a:r>
              <a:rPr lang="en-GB" dirty="0"/>
              <a:t>• </a:t>
            </a:r>
            <a:r>
              <a:rPr lang="en-GB" dirty="0" err="1"/>
              <a:t>Beschreibung</a:t>
            </a:r>
            <a:r>
              <a:rPr lang="en-GB" dirty="0"/>
              <a:t> des </a:t>
            </a:r>
            <a:r>
              <a:rPr lang="en-GB" dirty="0" err="1"/>
              <a:t>Fotos</a:t>
            </a:r>
            <a:endParaRPr lang="en-GB" dirty="0"/>
          </a:p>
          <a:p>
            <a:r>
              <a:rPr lang="de-DE" dirty="0"/>
              <a:t>• Deine Meinung, neue Städte zu besuchen</a:t>
            </a:r>
          </a:p>
          <a:p>
            <a:r>
              <a:rPr lang="de-DE" dirty="0"/>
              <a:t>• Was du in deiner Gegend gemacht hast</a:t>
            </a:r>
          </a:p>
          <a:p>
            <a:r>
              <a:rPr lang="de-DE" dirty="0"/>
              <a:t>• Wohin du nächstes Jahr fahren möchtest</a:t>
            </a:r>
          </a:p>
          <a:p>
            <a:r>
              <a:rPr lang="de-DE" dirty="0" smtClean="0"/>
              <a:t>• 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80728" y="7956376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Deine Meinung zu deiner </a:t>
            </a:r>
            <a:r>
              <a:rPr lang="de-DE" sz="1200" dirty="0" smtClean="0"/>
              <a:t>Stadt, was kann man lernen, wenn man ...</a:t>
            </a:r>
            <a:endParaRPr lang="en-GB" sz="1200" dirty="0"/>
          </a:p>
        </p:txBody>
      </p:sp>
      <p:pic>
        <p:nvPicPr>
          <p:cNvPr id="5" name="Picture 2" descr="Image result for visiting ha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1" y="467544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eihnachtsmarkt in berl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251520"/>
            <a:ext cx="20504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696" y="2339752"/>
            <a:ext cx="5616624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/>
              <a:t>Schau dir das Foto an und sei bereit, über Folgendes zu sprechen:</a:t>
            </a:r>
          </a:p>
          <a:p>
            <a:r>
              <a:rPr lang="en-GB" dirty="0"/>
              <a:t>• </a:t>
            </a:r>
            <a:r>
              <a:rPr lang="en-GB" dirty="0" err="1"/>
              <a:t>Beschreibung</a:t>
            </a:r>
            <a:r>
              <a:rPr lang="en-GB" dirty="0"/>
              <a:t> des </a:t>
            </a:r>
            <a:r>
              <a:rPr lang="en-GB" dirty="0" err="1"/>
              <a:t>Fotos</a:t>
            </a:r>
            <a:endParaRPr lang="en-GB" dirty="0"/>
          </a:p>
          <a:p>
            <a:r>
              <a:rPr lang="de-DE" dirty="0"/>
              <a:t>• Deine Meinung </a:t>
            </a:r>
            <a:r>
              <a:rPr lang="de-DE" dirty="0" smtClean="0"/>
              <a:t>zu kommerziellen Weihnachten </a:t>
            </a:r>
            <a:endParaRPr lang="de-DE" dirty="0"/>
          </a:p>
          <a:p>
            <a:r>
              <a:rPr lang="de-DE" dirty="0"/>
              <a:t>• </a:t>
            </a:r>
            <a:r>
              <a:rPr lang="de-DE" dirty="0" smtClean="0"/>
              <a:t>die beste Feier, die du gehabt hast</a:t>
            </a:r>
            <a:endParaRPr lang="de-DE" dirty="0"/>
          </a:p>
          <a:p>
            <a:r>
              <a:rPr lang="de-DE" dirty="0"/>
              <a:t>• </a:t>
            </a:r>
            <a:r>
              <a:rPr lang="de-DE" dirty="0" smtClean="0"/>
              <a:t>Wie du traditionelle Feste in </a:t>
            </a:r>
            <a:r>
              <a:rPr lang="de-DE" dirty="0"/>
              <a:t>Zukunft </a:t>
            </a:r>
            <a:r>
              <a:rPr lang="de-DE" dirty="0" smtClean="0"/>
              <a:t>feiern möchtest</a:t>
            </a:r>
            <a:endParaRPr lang="de-DE" dirty="0"/>
          </a:p>
          <a:p>
            <a:r>
              <a:rPr lang="en-GB" dirty="0"/>
              <a:t>•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8720" y="7668344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 smtClean="0"/>
              <a:t>Bleiben</a:t>
            </a:r>
            <a:r>
              <a:rPr lang="en-GB" sz="1100" dirty="0" smtClean="0"/>
              <a:t> </a:t>
            </a:r>
            <a:r>
              <a:rPr lang="en-GB" sz="1100" dirty="0" err="1"/>
              <a:t>t</a:t>
            </a:r>
            <a:r>
              <a:rPr lang="en-GB" sz="1100" dirty="0" err="1" smtClean="0"/>
              <a:t>raditionelle</a:t>
            </a:r>
            <a:r>
              <a:rPr lang="en-GB" sz="1100" dirty="0" smtClean="0"/>
              <a:t> </a:t>
            </a:r>
            <a:r>
              <a:rPr lang="en-GB" sz="1100" dirty="0"/>
              <a:t>F</a:t>
            </a:r>
            <a:r>
              <a:rPr lang="en-GB" sz="1100" dirty="0" smtClean="0"/>
              <a:t>este so </a:t>
            </a:r>
            <a:r>
              <a:rPr lang="en-GB" sz="1100" dirty="0" err="1" smtClean="0"/>
              <a:t>wie</a:t>
            </a:r>
            <a:r>
              <a:rPr lang="en-GB" sz="1100" dirty="0" smtClean="0"/>
              <a:t> </a:t>
            </a:r>
            <a:r>
              <a:rPr lang="en-GB" sz="1100" dirty="0" err="1" smtClean="0"/>
              <a:t>jetzt</a:t>
            </a:r>
            <a:r>
              <a:rPr lang="en-GB" sz="1100" dirty="0" smtClean="0"/>
              <a:t>?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86010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inder suchen ostereier in deutschla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179512"/>
            <a:ext cx="205396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4704" y="2007692"/>
            <a:ext cx="5256584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/>
              <a:t>Schau dir das Foto an und sei bereit, über Folgendes zu sprechen:</a:t>
            </a:r>
          </a:p>
          <a:p>
            <a:r>
              <a:rPr lang="en-GB" dirty="0"/>
              <a:t>• </a:t>
            </a:r>
            <a:r>
              <a:rPr lang="en-GB" dirty="0" err="1"/>
              <a:t>Beschreibung</a:t>
            </a:r>
            <a:r>
              <a:rPr lang="en-GB" dirty="0"/>
              <a:t> des </a:t>
            </a:r>
            <a:r>
              <a:rPr lang="en-GB" dirty="0" err="1"/>
              <a:t>Fotos</a:t>
            </a:r>
            <a:endParaRPr lang="en-GB" dirty="0"/>
          </a:p>
          <a:p>
            <a:r>
              <a:rPr lang="de-DE" dirty="0"/>
              <a:t>• Deine Meinung zu </a:t>
            </a:r>
            <a:r>
              <a:rPr lang="de-DE" dirty="0" smtClean="0"/>
              <a:t>traditionellen Festen</a:t>
            </a:r>
            <a:endParaRPr lang="de-DE" dirty="0"/>
          </a:p>
          <a:p>
            <a:r>
              <a:rPr lang="de-DE" dirty="0"/>
              <a:t>• </a:t>
            </a:r>
            <a:r>
              <a:rPr lang="de-DE" dirty="0" smtClean="0"/>
              <a:t>das beste Fest, das </a:t>
            </a:r>
            <a:r>
              <a:rPr lang="de-DE" dirty="0"/>
              <a:t>du gehabt hast</a:t>
            </a:r>
          </a:p>
          <a:p>
            <a:r>
              <a:rPr lang="de-DE" dirty="0"/>
              <a:t>• </a:t>
            </a:r>
            <a:r>
              <a:rPr lang="de-DE" dirty="0" smtClean="0"/>
              <a:t>ein Fest in der Zukunft </a:t>
            </a:r>
            <a:endParaRPr lang="de-DE" dirty="0"/>
          </a:p>
          <a:p>
            <a:r>
              <a:rPr lang="en-GB" dirty="0"/>
              <a:t>• 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6712" y="7164288"/>
            <a:ext cx="4680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 smtClean="0"/>
              <a:t>Warum</a:t>
            </a:r>
            <a:r>
              <a:rPr lang="en-GB" sz="1100" dirty="0" smtClean="0"/>
              <a:t> </a:t>
            </a:r>
            <a:r>
              <a:rPr lang="en-GB" sz="1100" dirty="0" err="1" smtClean="0"/>
              <a:t>sind</a:t>
            </a:r>
            <a:r>
              <a:rPr lang="en-GB" sz="1100" dirty="0" smtClean="0"/>
              <a:t> Feste </a:t>
            </a:r>
            <a:r>
              <a:rPr lang="en-GB" sz="1100" dirty="0" err="1" smtClean="0"/>
              <a:t>wichtig</a:t>
            </a:r>
            <a:r>
              <a:rPr lang="en-GB" sz="1100" dirty="0" smtClean="0"/>
              <a:t>?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52024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klassenfahr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467544"/>
            <a:ext cx="2688299" cy="192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0688" y="3279339"/>
            <a:ext cx="525658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• Beschreibung des Fotos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de-DE" dirty="0">
                <a:solidFill>
                  <a:prstClr val="black"/>
                </a:solidFill>
              </a:rPr>
              <a:t>• Deine Meinung zu Klassenfahrten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de-DE" dirty="0">
                <a:solidFill>
                  <a:prstClr val="black"/>
                </a:solidFill>
              </a:rPr>
              <a:t>• Eine Schulfahrt, die du gemacht hast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de-DE" dirty="0">
                <a:solidFill>
                  <a:prstClr val="black"/>
                </a:solidFill>
              </a:rPr>
              <a:t>• </a:t>
            </a:r>
            <a:r>
              <a:rPr lang="de-DE" dirty="0" smtClean="0">
                <a:solidFill>
                  <a:prstClr val="black"/>
                </a:solidFill>
              </a:rPr>
              <a:t>Eine Schulveranstaltung, die du haben möchtest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• !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0688" y="8460432"/>
            <a:ext cx="50405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err="1">
                <a:solidFill>
                  <a:prstClr val="black"/>
                </a:solidFill>
              </a:rPr>
              <a:t>Schulaktivitäten</a:t>
            </a:r>
            <a:r>
              <a:rPr lang="en-GB" sz="1100" dirty="0">
                <a:solidFill>
                  <a:prstClr val="black"/>
                </a:solidFill>
              </a:rPr>
              <a:t>, die du </a:t>
            </a:r>
            <a:r>
              <a:rPr lang="en-GB" sz="1100" dirty="0" err="1">
                <a:solidFill>
                  <a:prstClr val="black"/>
                </a:solidFill>
              </a:rPr>
              <a:t>nicht</a:t>
            </a:r>
            <a:r>
              <a:rPr lang="en-GB" sz="1100" dirty="0">
                <a:solidFill>
                  <a:prstClr val="black"/>
                </a:solidFill>
              </a:rPr>
              <a:t> </a:t>
            </a:r>
            <a:r>
              <a:rPr lang="en-GB" sz="1100" dirty="0" err="1">
                <a:solidFill>
                  <a:prstClr val="black"/>
                </a:solidFill>
              </a:rPr>
              <a:t>magst</a:t>
            </a:r>
            <a:endParaRPr lang="en-GB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6"/>
          <a:stretch/>
        </p:blipFill>
        <p:spPr bwMode="auto">
          <a:xfrm>
            <a:off x="1484784" y="539553"/>
            <a:ext cx="3888432" cy="21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80" y="3694837"/>
            <a:ext cx="532859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• </a:t>
            </a:r>
            <a:r>
              <a:rPr lang="en-GB" dirty="0" err="1"/>
              <a:t>Beschreibung</a:t>
            </a:r>
            <a:r>
              <a:rPr lang="en-GB" dirty="0"/>
              <a:t> des </a:t>
            </a:r>
            <a:r>
              <a:rPr lang="en-GB" dirty="0" err="1"/>
              <a:t>Fotos</a:t>
            </a:r>
            <a:endParaRPr lang="en-GB" dirty="0"/>
          </a:p>
          <a:p>
            <a:r>
              <a:rPr lang="en-GB" dirty="0"/>
              <a:t>• </a:t>
            </a:r>
            <a:r>
              <a:rPr lang="en-GB" dirty="0" err="1"/>
              <a:t>Deine</a:t>
            </a:r>
            <a:r>
              <a:rPr lang="en-GB" dirty="0"/>
              <a:t> </a:t>
            </a:r>
            <a:r>
              <a:rPr lang="en-GB" dirty="0" err="1"/>
              <a:t>Meinung</a:t>
            </a:r>
            <a:r>
              <a:rPr lang="en-GB" dirty="0"/>
              <a:t> </a:t>
            </a:r>
            <a:r>
              <a:rPr lang="en-GB" dirty="0" err="1" smtClean="0"/>
              <a:t>Aktivitäten</a:t>
            </a:r>
            <a:r>
              <a:rPr lang="en-GB" dirty="0" smtClean="0"/>
              <a:t> in der </a:t>
            </a:r>
            <a:r>
              <a:rPr lang="en-GB" dirty="0" err="1" smtClean="0"/>
              <a:t>Schule</a:t>
            </a:r>
            <a:endParaRPr lang="en-GB" dirty="0"/>
          </a:p>
          <a:p>
            <a:r>
              <a:rPr lang="de-DE" dirty="0"/>
              <a:t>• Was du letzte Woche in der Schule gemacht hast</a:t>
            </a:r>
          </a:p>
          <a:p>
            <a:r>
              <a:rPr lang="de-DE" dirty="0"/>
              <a:t>• Was du gern </a:t>
            </a:r>
            <a:r>
              <a:rPr lang="en-GB" dirty="0" err="1"/>
              <a:t>ändern</a:t>
            </a:r>
            <a:r>
              <a:rPr lang="en-GB" dirty="0"/>
              <a:t> </a:t>
            </a:r>
            <a:r>
              <a:rPr lang="en-GB" dirty="0" err="1"/>
              <a:t>würdest</a:t>
            </a:r>
            <a:endParaRPr lang="en-GB" dirty="0"/>
          </a:p>
          <a:p>
            <a:r>
              <a:rPr lang="en-GB" dirty="0" smtClean="0"/>
              <a:t>•!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04664" y="7812360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Deine</a:t>
            </a:r>
            <a:r>
              <a:rPr lang="en-GB" sz="1200" dirty="0"/>
              <a:t> </a:t>
            </a:r>
            <a:r>
              <a:rPr lang="en-GB" sz="1200" dirty="0" err="1"/>
              <a:t>Meinung</a:t>
            </a:r>
            <a:r>
              <a:rPr lang="en-GB" sz="1200" dirty="0"/>
              <a:t> </a:t>
            </a:r>
            <a:r>
              <a:rPr lang="en-GB" sz="1200" dirty="0" err="1"/>
              <a:t>zu</a:t>
            </a:r>
            <a:r>
              <a:rPr lang="en-GB" sz="1200" dirty="0"/>
              <a:t> </a:t>
            </a:r>
            <a:r>
              <a:rPr lang="en-GB" sz="1200" dirty="0" err="1" smtClean="0"/>
              <a:t>elektonischen</a:t>
            </a:r>
            <a:r>
              <a:rPr lang="en-GB" sz="1200" dirty="0" smtClean="0"/>
              <a:t> </a:t>
            </a:r>
            <a:r>
              <a:rPr lang="en-GB" sz="1200" dirty="0" err="1" smtClean="0"/>
              <a:t>Spielen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308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kinder auf dem Schulho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467544"/>
            <a:ext cx="3184826" cy="174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0708" y="2817674"/>
            <a:ext cx="489654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• </a:t>
            </a:r>
            <a:r>
              <a:rPr lang="en-GB" dirty="0" err="1"/>
              <a:t>Beschreibung</a:t>
            </a:r>
            <a:r>
              <a:rPr lang="en-GB" dirty="0"/>
              <a:t> des </a:t>
            </a:r>
            <a:r>
              <a:rPr lang="en-GB" dirty="0" err="1"/>
              <a:t>Fotos</a:t>
            </a:r>
            <a:endParaRPr lang="en-GB" dirty="0"/>
          </a:p>
          <a:p>
            <a:r>
              <a:rPr lang="en-GB" dirty="0"/>
              <a:t>• </a:t>
            </a:r>
            <a:r>
              <a:rPr lang="en-GB" dirty="0" err="1"/>
              <a:t>Deine</a:t>
            </a:r>
            <a:r>
              <a:rPr lang="en-GB" dirty="0"/>
              <a:t> </a:t>
            </a:r>
            <a:r>
              <a:rPr lang="en-GB" dirty="0" err="1"/>
              <a:t>Meinung</a:t>
            </a:r>
            <a:r>
              <a:rPr lang="en-GB" dirty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Schulpausen</a:t>
            </a:r>
            <a:endParaRPr lang="en-GB" dirty="0"/>
          </a:p>
          <a:p>
            <a:r>
              <a:rPr lang="de-DE" dirty="0"/>
              <a:t>• Was du letzte Woche in der Schule gemacht hast</a:t>
            </a:r>
          </a:p>
          <a:p>
            <a:r>
              <a:rPr lang="de-DE" dirty="0"/>
              <a:t>• Was du </a:t>
            </a:r>
            <a:r>
              <a:rPr lang="de-DE" dirty="0" smtClean="0"/>
              <a:t>gern </a:t>
            </a:r>
            <a:r>
              <a:rPr lang="en-GB" dirty="0" err="1"/>
              <a:t>ändern</a:t>
            </a:r>
            <a:r>
              <a:rPr lang="en-GB" dirty="0"/>
              <a:t> </a:t>
            </a:r>
            <a:r>
              <a:rPr lang="en-GB" dirty="0" err="1"/>
              <a:t>möchtest</a:t>
            </a:r>
            <a:endParaRPr lang="de-DE" dirty="0"/>
          </a:p>
          <a:p>
            <a:r>
              <a:rPr lang="en-GB" dirty="0"/>
              <a:t>• 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24744" y="831641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Deine</a:t>
            </a:r>
            <a:r>
              <a:rPr lang="en-GB" sz="1200" dirty="0"/>
              <a:t> </a:t>
            </a:r>
            <a:r>
              <a:rPr lang="en-GB" sz="1200" dirty="0" err="1"/>
              <a:t>Meinung</a:t>
            </a:r>
            <a:r>
              <a:rPr lang="en-GB" sz="1200" dirty="0"/>
              <a:t> </a:t>
            </a:r>
            <a:r>
              <a:rPr lang="en-GB" sz="1200" dirty="0" err="1" smtClean="0"/>
              <a:t>zum</a:t>
            </a:r>
            <a:r>
              <a:rPr lang="en-GB" sz="1200" dirty="0" smtClean="0"/>
              <a:t> </a:t>
            </a:r>
            <a:r>
              <a:rPr lang="en-GB" sz="1200" dirty="0" err="1" smtClean="0"/>
              <a:t>langen</a:t>
            </a:r>
            <a:r>
              <a:rPr lang="en-GB" sz="1200" dirty="0" smtClean="0"/>
              <a:t> </a:t>
            </a:r>
            <a:r>
              <a:rPr lang="en-GB" sz="1200" dirty="0" err="1" smtClean="0"/>
              <a:t>Schultag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889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iki.schulcommsy.de/wikis/276082/1963989/uploads/Schulen/EWGFoto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755576"/>
            <a:ext cx="2852316" cy="190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0688" y="3417838"/>
            <a:ext cx="554461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de-DE" dirty="0"/>
              <a:t>Du bist in Hamburg. Du postest dieses Foto online für deine Freunde.</a:t>
            </a:r>
          </a:p>
          <a:p>
            <a:r>
              <a:rPr lang="de-DE" dirty="0"/>
              <a:t>Du musst die folgenden Punkte mit </a:t>
            </a:r>
            <a:r>
              <a:rPr lang="en-GB" dirty="0" err="1" smtClean="0"/>
              <a:t>einbeziehen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Beschreib das Foto 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die Unterschied zur englischen Schule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Was du gemacht hast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Was du gern in England hättest</a:t>
            </a:r>
            <a:endParaRPr lang="en-GB" dirty="0"/>
          </a:p>
          <a:p>
            <a:r>
              <a:rPr lang="de-DE" dirty="0" smtClean="0"/>
              <a:t>Schreibe </a:t>
            </a:r>
            <a:r>
              <a:rPr lang="de-DE" dirty="0"/>
              <a:t>ungefähr </a:t>
            </a:r>
            <a:r>
              <a:rPr lang="de-DE" dirty="0" smtClean="0"/>
              <a:t>80-90 </a:t>
            </a:r>
            <a:r>
              <a:rPr lang="de-DE" dirty="0"/>
              <a:t>Wörter auf Deutsch.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12776" y="2771800"/>
            <a:ext cx="16658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Emilie </a:t>
            </a:r>
            <a:r>
              <a:rPr lang="en-GB" sz="1100" dirty="0" err="1"/>
              <a:t>Wüstenfeld</a:t>
            </a:r>
            <a:r>
              <a:rPr lang="en-GB" sz="1100" dirty="0"/>
              <a:t> </a:t>
            </a:r>
            <a:r>
              <a:rPr lang="en-GB" sz="1100" dirty="0" err="1"/>
              <a:t>Schule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8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ine familie beim frühstüc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80" y="899592"/>
            <a:ext cx="206624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674" y="3157994"/>
            <a:ext cx="590465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• </a:t>
            </a:r>
            <a:r>
              <a:rPr lang="en-GB" sz="1600" dirty="0" err="1"/>
              <a:t>Beschreibung</a:t>
            </a:r>
            <a:r>
              <a:rPr lang="en-GB" sz="1600" dirty="0"/>
              <a:t> des </a:t>
            </a:r>
            <a:r>
              <a:rPr lang="en-GB" sz="1600" dirty="0" err="1"/>
              <a:t>Fotos</a:t>
            </a:r>
            <a:endParaRPr lang="en-GB" sz="1600" dirty="0"/>
          </a:p>
          <a:p>
            <a:r>
              <a:rPr lang="en-GB" sz="1600" dirty="0"/>
              <a:t>• </a:t>
            </a:r>
            <a:r>
              <a:rPr lang="en-GB" sz="1600" dirty="0" err="1"/>
              <a:t>Deine</a:t>
            </a:r>
            <a:r>
              <a:rPr lang="en-GB" sz="1600" dirty="0"/>
              <a:t> </a:t>
            </a:r>
            <a:r>
              <a:rPr lang="en-GB" sz="1600" dirty="0" err="1"/>
              <a:t>Meinung</a:t>
            </a:r>
            <a:r>
              <a:rPr lang="en-GB" sz="1600" dirty="0"/>
              <a:t> </a:t>
            </a:r>
            <a:r>
              <a:rPr lang="en-GB" sz="1600" dirty="0" err="1" smtClean="0"/>
              <a:t>zu</a:t>
            </a:r>
            <a:r>
              <a:rPr lang="en-GB" sz="1600" dirty="0" smtClean="0"/>
              <a:t> </a:t>
            </a:r>
            <a:r>
              <a:rPr lang="en-GB" sz="1600" dirty="0" err="1" smtClean="0"/>
              <a:t>Familienleben</a:t>
            </a:r>
            <a:endParaRPr lang="en-GB" sz="1600" dirty="0"/>
          </a:p>
          <a:p>
            <a:r>
              <a:rPr lang="en-GB" sz="1600" dirty="0"/>
              <a:t>• </a:t>
            </a:r>
            <a:r>
              <a:rPr lang="en-GB" sz="1600" dirty="0" err="1" smtClean="0"/>
              <a:t>einen</a:t>
            </a:r>
            <a:r>
              <a:rPr lang="en-GB" sz="1600" dirty="0" smtClean="0"/>
              <a:t> </a:t>
            </a:r>
            <a:r>
              <a:rPr lang="en-GB" sz="1600" dirty="0" err="1" smtClean="0"/>
              <a:t>Ausflug</a:t>
            </a:r>
            <a:r>
              <a:rPr lang="en-GB" sz="1600" dirty="0" smtClean="0"/>
              <a:t> </a:t>
            </a:r>
            <a:r>
              <a:rPr lang="en-GB" sz="1600" dirty="0" err="1" smtClean="0"/>
              <a:t>mit</a:t>
            </a:r>
            <a:r>
              <a:rPr lang="en-GB" sz="1600" dirty="0" smtClean="0"/>
              <a:t> der </a:t>
            </a:r>
            <a:r>
              <a:rPr lang="en-GB" sz="1600" dirty="0" err="1" smtClean="0"/>
              <a:t>Familie</a:t>
            </a:r>
            <a:r>
              <a:rPr lang="en-GB" sz="1600" dirty="0" smtClean="0"/>
              <a:t>, den du </a:t>
            </a:r>
            <a:r>
              <a:rPr lang="en-GB" sz="1600" dirty="0" err="1" smtClean="0"/>
              <a:t>gemacht</a:t>
            </a:r>
            <a:r>
              <a:rPr lang="en-GB" sz="1600" dirty="0" smtClean="0"/>
              <a:t> hast</a:t>
            </a:r>
            <a:endParaRPr lang="en-GB" sz="1600" dirty="0"/>
          </a:p>
          <a:p>
            <a:r>
              <a:rPr lang="de-DE" sz="1600" dirty="0"/>
              <a:t>• Was du nächste Woche mit </a:t>
            </a:r>
            <a:r>
              <a:rPr lang="de-DE" sz="1600" dirty="0" smtClean="0"/>
              <a:t>deiner Familie machst</a:t>
            </a:r>
            <a:endParaRPr lang="de-DE" sz="1600" dirty="0"/>
          </a:p>
          <a:p>
            <a:r>
              <a:rPr lang="de-DE" sz="1600" dirty="0"/>
              <a:t>• </a:t>
            </a:r>
            <a:r>
              <a:rPr lang="de-DE" sz="1600" dirty="0" smtClean="0"/>
              <a:t>!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68401" y="7668344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Was </a:t>
            </a:r>
            <a:r>
              <a:rPr lang="en-GB" sz="1200" dirty="0" err="1" smtClean="0"/>
              <a:t>ist</a:t>
            </a:r>
            <a:r>
              <a:rPr lang="en-GB" sz="1200" dirty="0" smtClean="0"/>
              <a:t> </a:t>
            </a:r>
            <a:r>
              <a:rPr lang="en-GB" sz="1200" dirty="0" err="1" smtClean="0"/>
              <a:t>wichtiger</a:t>
            </a:r>
            <a:r>
              <a:rPr lang="en-GB" sz="1200" dirty="0" smtClean="0"/>
              <a:t>, </a:t>
            </a:r>
            <a:r>
              <a:rPr lang="en-GB" sz="1200" dirty="0" err="1" smtClean="0"/>
              <a:t>Freunde</a:t>
            </a:r>
            <a:r>
              <a:rPr lang="en-GB" sz="1200" dirty="0" smtClean="0"/>
              <a:t> </a:t>
            </a:r>
            <a:r>
              <a:rPr lang="en-GB" sz="1200" dirty="0" err="1" smtClean="0"/>
              <a:t>oder</a:t>
            </a:r>
            <a:r>
              <a:rPr lang="en-GB" sz="1200" dirty="0" smtClean="0"/>
              <a:t> </a:t>
            </a:r>
            <a:r>
              <a:rPr lang="en-GB" sz="1200" dirty="0" err="1"/>
              <a:t>F</a:t>
            </a:r>
            <a:r>
              <a:rPr lang="en-GB" sz="1200" dirty="0" err="1" smtClean="0"/>
              <a:t>amilie</a:t>
            </a:r>
            <a:r>
              <a:rPr lang="en-GB" sz="1200" dirty="0" smtClean="0"/>
              <a:t>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53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ine familie beim kartenspiel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95" y="683568"/>
            <a:ext cx="245761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4704" y="2555776"/>
            <a:ext cx="568863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• </a:t>
            </a:r>
            <a:r>
              <a:rPr lang="en-GB" sz="1600" dirty="0" err="1"/>
              <a:t>Beschreibung</a:t>
            </a:r>
            <a:r>
              <a:rPr lang="en-GB" sz="1600" dirty="0"/>
              <a:t> des </a:t>
            </a:r>
            <a:r>
              <a:rPr lang="en-GB" sz="1600" dirty="0" err="1"/>
              <a:t>Fotos</a:t>
            </a:r>
            <a:endParaRPr lang="en-GB" sz="1600" dirty="0"/>
          </a:p>
          <a:p>
            <a:r>
              <a:rPr lang="en-GB" sz="1600" dirty="0"/>
              <a:t>• </a:t>
            </a:r>
            <a:r>
              <a:rPr lang="en-GB" sz="1600" dirty="0" err="1"/>
              <a:t>Deine</a:t>
            </a:r>
            <a:r>
              <a:rPr lang="en-GB" sz="1600" dirty="0"/>
              <a:t> </a:t>
            </a:r>
            <a:r>
              <a:rPr lang="en-GB" sz="1600" dirty="0" err="1"/>
              <a:t>Meinung</a:t>
            </a:r>
            <a:r>
              <a:rPr lang="en-GB" sz="1600" dirty="0"/>
              <a:t> </a:t>
            </a:r>
            <a:r>
              <a:rPr lang="en-GB" sz="1600" dirty="0" err="1"/>
              <a:t>zu</a:t>
            </a:r>
            <a:r>
              <a:rPr lang="en-GB" sz="1600" dirty="0"/>
              <a:t> </a:t>
            </a:r>
            <a:r>
              <a:rPr lang="en-GB" sz="1600" dirty="0" err="1" smtClean="0"/>
              <a:t>Großeltern</a:t>
            </a:r>
            <a:endParaRPr lang="en-GB" sz="1600" dirty="0"/>
          </a:p>
          <a:p>
            <a:r>
              <a:rPr lang="en-GB" sz="1600" dirty="0"/>
              <a:t>• </a:t>
            </a:r>
            <a:r>
              <a:rPr lang="en-GB" sz="1600" dirty="0" err="1" smtClean="0"/>
              <a:t>Erlebnisse</a:t>
            </a:r>
            <a:r>
              <a:rPr lang="en-GB" sz="1600" dirty="0" smtClean="0"/>
              <a:t> </a:t>
            </a:r>
            <a:r>
              <a:rPr lang="en-GB" sz="1600" dirty="0" err="1" smtClean="0"/>
              <a:t>mit</a:t>
            </a:r>
            <a:r>
              <a:rPr lang="en-GB" sz="1600" dirty="0" smtClean="0"/>
              <a:t> </a:t>
            </a:r>
            <a:r>
              <a:rPr lang="en-GB" sz="1600" dirty="0" err="1" smtClean="0"/>
              <a:t>deinen</a:t>
            </a:r>
            <a:r>
              <a:rPr lang="en-GB" sz="1600" dirty="0" smtClean="0"/>
              <a:t> </a:t>
            </a:r>
            <a:r>
              <a:rPr lang="en-GB" sz="1600" dirty="0" err="1" smtClean="0"/>
              <a:t>Großeltern</a:t>
            </a:r>
            <a:endParaRPr lang="en-GB" sz="1600" dirty="0"/>
          </a:p>
          <a:p>
            <a:r>
              <a:rPr lang="de-DE" sz="1600" dirty="0"/>
              <a:t>• Was du nächste Woche mit deiner Familie machst</a:t>
            </a:r>
          </a:p>
          <a:p>
            <a:r>
              <a:rPr lang="de-DE" sz="1600" dirty="0"/>
              <a:t>• !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32656" y="8388424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Hast du </a:t>
            </a:r>
            <a:r>
              <a:rPr lang="en-GB" sz="1200" dirty="0" err="1" smtClean="0"/>
              <a:t>Vorbilder</a:t>
            </a:r>
            <a:r>
              <a:rPr lang="en-GB" sz="1200" dirty="0" smtClean="0"/>
              <a:t>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916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kinder sehen fer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kinder sehen fer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Image result for kinder sehen f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16033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6712" y="2483768"/>
            <a:ext cx="5472608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• Beschreibung des Fotos</a:t>
            </a:r>
            <a:endParaRPr lang="en-GB" sz="1400" dirty="0" smtClean="0"/>
          </a:p>
          <a:p>
            <a:r>
              <a:rPr lang="de-DE" sz="1400" dirty="0" smtClean="0"/>
              <a:t>• Deine Meinung zum Fernsehen</a:t>
            </a:r>
            <a:endParaRPr lang="en-GB" sz="1400" dirty="0" smtClean="0"/>
          </a:p>
          <a:p>
            <a:r>
              <a:rPr lang="de-DE" sz="1400" dirty="0" smtClean="0"/>
              <a:t>• Eine Fernsehsendung, die du letzte Woche gesehen hast</a:t>
            </a:r>
            <a:endParaRPr lang="en-GB" sz="1400" dirty="0" smtClean="0"/>
          </a:p>
          <a:p>
            <a:r>
              <a:rPr lang="de-DE" sz="1400" dirty="0" smtClean="0"/>
              <a:t>• Ein Film, den du nächsten Monat sehen möchtest</a:t>
            </a:r>
            <a:endParaRPr lang="en-GB" sz="1400" dirty="0" smtClean="0"/>
          </a:p>
          <a:p>
            <a:r>
              <a:rPr lang="en-GB" sz="1400" dirty="0" smtClean="0"/>
              <a:t>• </a:t>
            </a:r>
            <a:r>
              <a:rPr lang="en-GB" sz="1400" dirty="0"/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931" y="658822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Was </a:t>
            </a:r>
            <a:r>
              <a:rPr lang="en-GB" sz="1200" dirty="0" err="1" smtClean="0"/>
              <a:t>ist</a:t>
            </a:r>
            <a:r>
              <a:rPr lang="en-GB" sz="1200" dirty="0" smtClean="0"/>
              <a:t> </a:t>
            </a:r>
            <a:r>
              <a:rPr lang="en-GB" sz="1200" dirty="0" err="1" smtClean="0"/>
              <a:t>besser</a:t>
            </a:r>
            <a:r>
              <a:rPr lang="en-GB" sz="1200" dirty="0" smtClean="0"/>
              <a:t> DVD </a:t>
            </a:r>
            <a:r>
              <a:rPr lang="en-GB" sz="1200" dirty="0" err="1" smtClean="0"/>
              <a:t>oder</a:t>
            </a:r>
            <a:r>
              <a:rPr lang="en-GB" sz="1200" dirty="0" smtClean="0"/>
              <a:t> ins Kino </a:t>
            </a:r>
            <a:r>
              <a:rPr lang="en-GB" sz="1200" dirty="0" err="1" smtClean="0"/>
              <a:t>gehen</a:t>
            </a:r>
            <a:r>
              <a:rPr lang="en-GB" sz="1200" dirty="0" smtClean="0"/>
              <a:t>?</a:t>
            </a:r>
          </a:p>
          <a:p>
            <a:r>
              <a:rPr lang="de-DE" sz="1200" dirty="0"/>
              <a:t>Was findest du besser, Fernsehen oder Kino?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189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7720</TotalTime>
  <Words>913</Words>
  <Application>Microsoft Office PowerPoint</Application>
  <PresentationFormat>On-screen Show (4:3)</PresentationFormat>
  <Paragraphs>148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iwestphal</dc:creator>
  <cp:lastModifiedBy>setup-Software Setup Account</cp:lastModifiedBy>
  <cp:revision>43</cp:revision>
  <dcterms:created xsi:type="dcterms:W3CDTF">2017-07-01T11:58:59Z</dcterms:created>
  <dcterms:modified xsi:type="dcterms:W3CDTF">2018-02-14T19:32:07Z</dcterms:modified>
</cp:coreProperties>
</file>