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2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4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4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4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3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DB68-F5D7-47C4-9770-3399C32AE23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23C6-BB45-4A1F-B5CF-E72CE8705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5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Grammar </a:t>
            </a:r>
            <a:r>
              <a:rPr lang="en-GB" dirty="0" err="1" smtClean="0"/>
              <a:t>Entension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5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Infinitive Constructions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67494"/>
            <a:ext cx="8964488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1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Imperfect Tense 2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861243"/>
            <a:ext cx="9036495" cy="566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5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Pluperfect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36712"/>
            <a:ext cx="889248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09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Subjunctive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9248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42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 smtClean="0"/>
              <a:t>Passive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88801"/>
            <a:ext cx="87153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1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Grammar Entension</vt:lpstr>
      <vt:lpstr>Infinitive Constructions</vt:lpstr>
      <vt:lpstr>Imperfect Tense 2</vt:lpstr>
      <vt:lpstr>Pluperfect</vt:lpstr>
      <vt:lpstr>Subjunctive</vt:lpstr>
      <vt:lpstr>Passive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setup-Software Setup Account</dc:creator>
  <cp:lastModifiedBy>setup-Software Setup Account</cp:lastModifiedBy>
  <cp:revision>6</cp:revision>
  <dcterms:created xsi:type="dcterms:W3CDTF">2017-02-02T19:20:33Z</dcterms:created>
  <dcterms:modified xsi:type="dcterms:W3CDTF">2017-02-02T21:36:44Z</dcterms:modified>
</cp:coreProperties>
</file>