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98" autoAdjust="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0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86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6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6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0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06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3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92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96E9D-2E02-4C07-A4C6-21984B0BC438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93D9-D658-44C5-9C75-97F400D3A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6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66204"/>
              </p:ext>
            </p:extLst>
          </p:nvPr>
        </p:nvGraphicFramePr>
        <p:xfrm>
          <a:off x="-36511" y="44623"/>
          <a:ext cx="9217024" cy="6768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19"/>
                <a:gridCol w="2088232"/>
                <a:gridCol w="1944216"/>
                <a:gridCol w="2016224"/>
                <a:gridCol w="2088233"/>
              </a:tblGrid>
              <a:tr h="3679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Masculine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Feminine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Neuter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Plural</a:t>
                      </a:r>
                      <a:endParaRPr lang="en-GB" b="1" dirty="0"/>
                    </a:p>
                  </a:txBody>
                  <a:tcPr/>
                </a:tc>
              </a:tr>
              <a:tr h="145761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Nominative</a:t>
                      </a:r>
                    </a:p>
                    <a:p>
                      <a:r>
                        <a:rPr lang="en-GB" sz="1400" dirty="0" smtClean="0"/>
                        <a:t>(Subject)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der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err="1" smtClean="0"/>
                        <a:t>ein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b="0" baseline="0" dirty="0" smtClean="0"/>
                        <a:t>alt</a:t>
                      </a:r>
                      <a:r>
                        <a:rPr lang="en-GB" b="0" u="sng" baseline="0" dirty="0" smtClean="0"/>
                        <a:t>er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Hund</a:t>
                      </a:r>
                      <a:endParaRPr lang="en-GB" b="0" baseline="0" dirty="0" smtClean="0"/>
                    </a:p>
                    <a:p>
                      <a:endParaRPr lang="en-GB" b="0" baseline="0" dirty="0" smtClean="0"/>
                    </a:p>
                    <a:p>
                      <a:r>
                        <a:rPr lang="en-GB" b="0" baseline="0" dirty="0" smtClean="0"/>
                        <a:t>       </a:t>
                      </a:r>
                      <a:r>
                        <a:rPr lang="en-GB" b="0" baseline="0" dirty="0" err="1" smtClean="0"/>
                        <a:t>hart</a:t>
                      </a:r>
                      <a:r>
                        <a:rPr lang="en-GB" b="0" u="sng" baseline="0" dirty="0" err="1" smtClean="0"/>
                        <a:t>er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Käse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die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         </a:t>
                      </a:r>
                      <a:r>
                        <a:rPr lang="en-GB" b="0" dirty="0" err="1" smtClean="0"/>
                        <a:t>warm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Milch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das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es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       </a:t>
                      </a:r>
                      <a:r>
                        <a:rPr lang="en-GB" b="0" dirty="0" err="1" smtClean="0"/>
                        <a:t>kalt</a:t>
                      </a:r>
                      <a:r>
                        <a:rPr lang="en-GB" b="0" u="sng" dirty="0" err="1" smtClean="0"/>
                        <a:t>es</a:t>
                      </a:r>
                      <a:r>
                        <a:rPr lang="en-GB" b="0" u="sng" baseline="0" dirty="0" smtClean="0"/>
                        <a:t> </a:t>
                      </a:r>
                      <a:r>
                        <a:rPr lang="en-GB" b="0" baseline="0" dirty="0" err="1" smtClean="0"/>
                        <a:t>Wasser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die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err="1" smtClean="0"/>
                        <a:t>keine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0" dirty="0" smtClean="0"/>
                    </a:p>
                    <a:p>
                      <a:r>
                        <a:rPr lang="en-GB" b="0" dirty="0" smtClean="0"/>
                        <a:t>           </a:t>
                      </a:r>
                      <a:r>
                        <a:rPr lang="en-GB" b="0" dirty="0" err="1" smtClean="0"/>
                        <a:t>heiß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Würste</a:t>
                      </a:r>
                      <a:endParaRPr lang="en-GB" b="1" dirty="0"/>
                    </a:p>
                  </a:txBody>
                  <a:tcPr/>
                </a:tc>
              </a:tr>
              <a:tr h="145761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Accusative</a:t>
                      </a:r>
                    </a:p>
                    <a:p>
                      <a:r>
                        <a:rPr lang="en-GB" sz="1400" dirty="0" smtClean="0"/>
                        <a:t>(direct object)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den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endParaRPr lang="en-GB" b="0" dirty="0" smtClean="0"/>
                    </a:p>
                    <a:p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einen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           </a:t>
                      </a:r>
                      <a:r>
                        <a:rPr lang="en-GB" b="0" baseline="0" dirty="0" err="1" smtClean="0"/>
                        <a:t>hart</a:t>
                      </a:r>
                      <a:r>
                        <a:rPr lang="en-GB" b="0" u="sng" baseline="0" dirty="0" err="1" smtClean="0"/>
                        <a:t>en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Käse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die 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         </a:t>
                      </a:r>
                      <a:r>
                        <a:rPr lang="en-GB" b="0" dirty="0" err="1" smtClean="0"/>
                        <a:t>warm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Milch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das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0" dirty="0" smtClean="0"/>
                    </a:p>
                    <a:p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es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0" dirty="0" smtClean="0"/>
                        <a:t>        </a:t>
                      </a:r>
                      <a:r>
                        <a:rPr lang="en-GB" b="0" dirty="0" err="1" smtClean="0"/>
                        <a:t>kalt</a:t>
                      </a:r>
                      <a:r>
                        <a:rPr lang="en-GB" b="0" u="sng" dirty="0" err="1" smtClean="0"/>
                        <a:t>es</a:t>
                      </a:r>
                      <a:r>
                        <a:rPr lang="en-GB" b="0" u="sng" baseline="0" dirty="0" smtClean="0"/>
                        <a:t> </a:t>
                      </a:r>
                      <a:r>
                        <a:rPr lang="en-GB" b="0" baseline="0" dirty="0" err="1" smtClean="0"/>
                        <a:t>Wasser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die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keine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/>
                        <a:t>           </a:t>
                      </a:r>
                      <a:r>
                        <a:rPr lang="en-GB" b="0" dirty="0" err="1" smtClean="0"/>
                        <a:t>heiß</a:t>
                      </a:r>
                      <a:r>
                        <a:rPr lang="en-GB" b="0" u="sng" dirty="0" err="1" smtClean="0"/>
                        <a:t>e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Würste</a:t>
                      </a:r>
                      <a:endParaRPr lang="en-GB" b="1" dirty="0" smtClean="0"/>
                    </a:p>
                  </a:txBody>
                  <a:tcPr/>
                </a:tc>
              </a:tr>
              <a:tr h="1508937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Genitive</a:t>
                      </a:r>
                    </a:p>
                    <a:p>
                      <a:r>
                        <a:rPr lang="en-GB" sz="1400" b="0" dirty="0" smtClean="0"/>
                        <a:t>(possession)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des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r>
                        <a:rPr lang="en-GB" b="0" u="sng" dirty="0" err="1" smtClean="0"/>
                        <a:t>es</a:t>
                      </a:r>
                      <a:endParaRPr lang="en-GB" b="0" u="sng" dirty="0" smtClean="0"/>
                    </a:p>
                    <a:p>
                      <a:endParaRPr lang="en-GB" b="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none" dirty="0" err="1" smtClean="0"/>
                        <a:t>eines</a:t>
                      </a:r>
                      <a:r>
                        <a:rPr lang="en-GB" b="1" u="none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r>
                        <a:rPr lang="en-GB" b="0" u="sng" dirty="0" err="1" smtClean="0"/>
                        <a:t>es</a:t>
                      </a:r>
                      <a:endParaRPr lang="en-GB" b="0" u="sng" dirty="0" smtClean="0"/>
                    </a:p>
                    <a:p>
                      <a:endParaRPr lang="en-GB" b="1" u="non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none" dirty="0" smtClean="0"/>
                        <a:t>           </a:t>
                      </a:r>
                      <a:r>
                        <a:rPr lang="en-GB" b="0" baseline="0" dirty="0" err="1" smtClean="0"/>
                        <a:t>hart</a:t>
                      </a:r>
                      <a:r>
                        <a:rPr lang="en-GB" b="0" u="sng" baseline="0" dirty="0" err="1" smtClean="0"/>
                        <a:t>en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Käses</a:t>
                      </a:r>
                      <a:endParaRPr lang="en-GB" b="1" dirty="0" smtClean="0"/>
                    </a:p>
                    <a:p>
                      <a:endParaRPr lang="en-GB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der 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einer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  <a:p>
                      <a:r>
                        <a:rPr lang="en-GB" b="1" dirty="0" smtClean="0"/>
                        <a:t>       </a:t>
                      </a:r>
                      <a:r>
                        <a:rPr lang="en-GB" b="0" dirty="0" smtClean="0"/>
                        <a:t>warm</a:t>
                      </a:r>
                      <a:r>
                        <a:rPr lang="en-GB" b="0" u="sng" dirty="0" smtClean="0"/>
                        <a:t>er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Milch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des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r>
                        <a:rPr lang="en-GB" b="0" u="sng" dirty="0" err="1" smtClean="0"/>
                        <a:t>es</a:t>
                      </a:r>
                      <a:endParaRPr lang="en-GB" b="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none" dirty="0" err="1" smtClean="0"/>
                        <a:t>Eines</a:t>
                      </a:r>
                      <a:r>
                        <a:rPr lang="en-GB" b="1" u="none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r>
                        <a:rPr lang="en-GB" b="0" u="sng" dirty="0" err="1" smtClean="0"/>
                        <a:t>es</a:t>
                      </a:r>
                      <a:endParaRPr lang="en-GB" b="0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u="none" dirty="0" smtClean="0"/>
                    </a:p>
                    <a:p>
                      <a:r>
                        <a:rPr lang="en-GB" b="0" dirty="0" smtClean="0"/>
                        <a:t>        </a:t>
                      </a:r>
                      <a:r>
                        <a:rPr lang="en-GB" b="0" dirty="0" err="1" smtClean="0"/>
                        <a:t>kalt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u="sng" baseline="0" dirty="0" smtClean="0"/>
                        <a:t> </a:t>
                      </a:r>
                      <a:r>
                        <a:rPr lang="en-GB" b="0" baseline="0" dirty="0" err="1" smtClean="0"/>
                        <a:t>Wassers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der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keiner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/>
                        <a:t>          </a:t>
                      </a:r>
                      <a:r>
                        <a:rPr lang="en-GB" b="0" dirty="0" err="1" smtClean="0"/>
                        <a:t>heiß</a:t>
                      </a:r>
                      <a:r>
                        <a:rPr lang="en-GB" b="0" u="sng" dirty="0" err="1" smtClean="0"/>
                        <a:t>er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Würste</a:t>
                      </a:r>
                      <a:endParaRPr lang="en-GB" b="1" dirty="0" smtClean="0"/>
                    </a:p>
                  </a:txBody>
                  <a:tcPr/>
                </a:tc>
              </a:tr>
              <a:tr h="1643785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Dative</a:t>
                      </a:r>
                    </a:p>
                    <a:p>
                      <a:r>
                        <a:rPr lang="en-GB" sz="1400" dirty="0" smtClean="0"/>
                        <a:t>(indirect object)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dem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einem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Hund</a:t>
                      </a:r>
                      <a:endParaRPr lang="en-GB" b="0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baseline="0" dirty="0" smtClean="0"/>
                        <a:t>            </a:t>
                      </a:r>
                      <a:r>
                        <a:rPr lang="en-GB" b="0" baseline="0" dirty="0" err="1" smtClean="0"/>
                        <a:t>hart</a:t>
                      </a:r>
                      <a:r>
                        <a:rPr lang="en-GB" b="0" u="sng" baseline="0" dirty="0" err="1" smtClean="0"/>
                        <a:t>em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Käse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der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1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einer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Katze</a:t>
                      </a:r>
                      <a:endParaRPr lang="en-GB" b="1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       </a:t>
                      </a:r>
                      <a:r>
                        <a:rPr lang="en-GB" b="0" dirty="0" smtClean="0"/>
                        <a:t>warm</a:t>
                      </a:r>
                      <a:r>
                        <a:rPr lang="en-GB" b="0" u="sng" dirty="0" smtClean="0"/>
                        <a:t>er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baseline="0" dirty="0" err="1" smtClean="0"/>
                        <a:t>Milch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dem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1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einem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Pferd</a:t>
                      </a:r>
                      <a:endParaRPr lang="en-GB" b="1" dirty="0" smtClean="0"/>
                    </a:p>
                    <a:p>
                      <a:endParaRPr lang="en-GB" b="1" dirty="0" smtClean="0"/>
                    </a:p>
                    <a:p>
                      <a:r>
                        <a:rPr lang="en-GB" b="0" dirty="0" smtClean="0"/>
                        <a:t>        </a:t>
                      </a:r>
                      <a:r>
                        <a:rPr lang="en-GB" b="0" dirty="0" err="1" smtClean="0"/>
                        <a:t>Kalt</a:t>
                      </a:r>
                      <a:r>
                        <a:rPr lang="en-GB" b="0" u="sng" dirty="0" err="1" smtClean="0"/>
                        <a:t>em</a:t>
                      </a:r>
                      <a:r>
                        <a:rPr lang="en-GB" b="0" u="sng" baseline="0" dirty="0" smtClean="0"/>
                        <a:t> </a:t>
                      </a:r>
                      <a:r>
                        <a:rPr lang="en-GB" b="0" baseline="0" dirty="0" err="1" smtClean="0"/>
                        <a:t>Wasser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den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r>
                        <a:rPr lang="en-GB" b="0" u="sng" dirty="0" err="1" smtClean="0"/>
                        <a:t>n</a:t>
                      </a:r>
                      <a:endParaRPr lang="en-GB" b="0" u="sng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/>
                        <a:t>keinen</a:t>
                      </a:r>
                      <a:r>
                        <a:rPr lang="en-GB" b="1" dirty="0" smtClean="0"/>
                        <a:t> </a:t>
                      </a:r>
                      <a:r>
                        <a:rPr lang="en-GB" b="0" dirty="0" err="1" smtClean="0"/>
                        <a:t>alt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Tiere</a:t>
                      </a:r>
                      <a:r>
                        <a:rPr lang="en-GB" b="0" u="sng" dirty="0" err="1" smtClean="0"/>
                        <a:t>n</a:t>
                      </a:r>
                      <a:endParaRPr lang="en-GB" b="0" u="sng" dirty="0" smtClean="0"/>
                    </a:p>
                    <a:p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/>
                        <a:t>      </a:t>
                      </a:r>
                      <a:r>
                        <a:rPr lang="en-GB" b="0" dirty="0" err="1" smtClean="0"/>
                        <a:t>heiß</a:t>
                      </a:r>
                      <a:r>
                        <a:rPr lang="en-GB" b="0" u="sng" dirty="0" err="1" smtClean="0"/>
                        <a:t>en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dirty="0" err="1" smtClean="0"/>
                        <a:t>Würste</a:t>
                      </a:r>
                      <a:r>
                        <a:rPr lang="en-GB" b="0" u="sng" dirty="0" err="1" smtClean="0"/>
                        <a:t>n</a:t>
                      </a:r>
                      <a:endParaRPr lang="en-GB" b="1" dirty="0" smtClean="0"/>
                    </a:p>
                    <a:p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79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166</Words>
  <Application>Microsoft Office PowerPoint</Application>
  <PresentationFormat>On-screen Show (4:3)</PresentationFormat>
  <Paragraphs>92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12</cp:revision>
  <dcterms:created xsi:type="dcterms:W3CDTF">2013-12-08T11:42:18Z</dcterms:created>
  <dcterms:modified xsi:type="dcterms:W3CDTF">2014-09-15T09:03:11Z</dcterms:modified>
</cp:coreProperties>
</file>