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30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72038"/>
            <a:ext cx="87630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79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47850"/>
            <a:ext cx="86868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302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375"/>
            <a:ext cx="91440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450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52538"/>
            <a:ext cx="887104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745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95425"/>
            <a:ext cx="89154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050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09688"/>
            <a:ext cx="87630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258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86013"/>
            <a:ext cx="89154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864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Bould</dc:creator>
  <cp:lastModifiedBy>setup-Software Setup Account</cp:lastModifiedBy>
  <cp:revision>1</cp:revision>
  <dcterms:created xsi:type="dcterms:W3CDTF">2006-08-16T00:00:00Z</dcterms:created>
  <dcterms:modified xsi:type="dcterms:W3CDTF">2016-11-18T11:37:09Z</dcterms:modified>
</cp:coreProperties>
</file>