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103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29117-235C-4C02-9842-231BD4C84611}" type="datetimeFigureOut">
              <a:rPr lang="en-GB" smtClean="0"/>
              <a:t>12/04/2018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B1761-11EB-4DF7-A025-6035B2EC5A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17322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29117-235C-4C02-9842-231BD4C84611}" type="datetimeFigureOut">
              <a:rPr lang="en-GB" smtClean="0"/>
              <a:t>12/04/2018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B1761-11EB-4DF7-A025-6035B2EC5A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37975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29117-235C-4C02-9842-231BD4C84611}" type="datetimeFigureOut">
              <a:rPr lang="en-GB" smtClean="0"/>
              <a:t>12/04/2018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B1761-11EB-4DF7-A025-6035B2EC5A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10769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29117-235C-4C02-9842-231BD4C84611}" type="datetimeFigureOut">
              <a:rPr lang="en-GB" smtClean="0"/>
              <a:t>12/04/2018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B1761-11EB-4DF7-A025-6035B2EC5A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55053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29117-235C-4C02-9842-231BD4C84611}" type="datetimeFigureOut">
              <a:rPr lang="en-GB" smtClean="0"/>
              <a:t>12/04/2018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B1761-11EB-4DF7-A025-6035B2EC5A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2216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29117-235C-4C02-9842-231BD4C84611}" type="datetimeFigureOut">
              <a:rPr lang="en-GB" smtClean="0"/>
              <a:t>12/04/2018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B1761-11EB-4DF7-A025-6035B2EC5A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11385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29117-235C-4C02-9842-231BD4C84611}" type="datetimeFigureOut">
              <a:rPr lang="en-GB" smtClean="0"/>
              <a:t>12/04/2018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B1761-11EB-4DF7-A025-6035B2EC5A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37965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29117-235C-4C02-9842-231BD4C84611}" type="datetimeFigureOut">
              <a:rPr lang="en-GB" smtClean="0"/>
              <a:t>12/04/2018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B1761-11EB-4DF7-A025-6035B2EC5A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81486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29117-235C-4C02-9842-231BD4C84611}" type="datetimeFigureOut">
              <a:rPr lang="en-GB" smtClean="0"/>
              <a:t>12/04/2018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B1761-11EB-4DF7-A025-6035B2EC5A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18243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29117-235C-4C02-9842-231BD4C84611}" type="datetimeFigureOut">
              <a:rPr lang="en-GB" smtClean="0"/>
              <a:t>12/04/2018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B1761-11EB-4DF7-A025-6035B2EC5A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35085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29117-235C-4C02-9842-231BD4C84611}" type="datetimeFigureOut">
              <a:rPr lang="en-GB" smtClean="0"/>
              <a:t>12/04/2018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B1761-11EB-4DF7-A025-6035B2EC5A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56318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929117-235C-4C02-9842-231BD4C84611}" type="datetimeFigureOut">
              <a:rPr lang="en-GB" smtClean="0"/>
              <a:t>12/04/2018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6B1761-11EB-4DF7-A025-6035B2EC5A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72661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4744"/>
            <a:ext cx="7772400" cy="1470025"/>
          </a:xfrm>
        </p:spPr>
        <p:txBody>
          <a:bodyPr/>
          <a:lstStyle/>
          <a:p>
            <a:r>
              <a:rPr lang="en-GB" dirty="0" smtClean="0"/>
              <a:t>Speaking Exam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068960"/>
            <a:ext cx="6400800" cy="1752600"/>
          </a:xfrm>
        </p:spPr>
        <p:txBody>
          <a:bodyPr/>
          <a:lstStyle/>
          <a:p>
            <a:r>
              <a:rPr lang="en-GB" dirty="0" smtClean="0"/>
              <a:t>Foundation vs Higher</a:t>
            </a:r>
          </a:p>
          <a:p>
            <a:r>
              <a:rPr lang="en-GB" dirty="0" smtClean="0"/>
              <a:t>Timings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476644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5353" y="1844824"/>
            <a:ext cx="7253071" cy="27382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623900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Role Play</a:t>
            </a:r>
            <a:endParaRPr lang="en-GB" dirty="0"/>
          </a:p>
        </p:txBody>
      </p:sp>
      <p:pic>
        <p:nvPicPr>
          <p:cNvPr id="205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556792"/>
            <a:ext cx="7405469" cy="3188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795984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Picture</a:t>
            </a:r>
            <a:endParaRPr lang="en-GB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1587" y="2085224"/>
            <a:ext cx="6580773" cy="33160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828950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Conversation x2</a:t>
            </a:r>
            <a:endParaRPr lang="en-GB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8999" y="1628801"/>
            <a:ext cx="7687457" cy="37058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746566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11</Words>
  <Application>Microsoft Office PowerPoint</Application>
  <PresentationFormat>On-screen Show (4:3)</PresentationFormat>
  <Paragraphs>6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Speaking Exam</vt:lpstr>
      <vt:lpstr>PowerPoint Presentation</vt:lpstr>
      <vt:lpstr>Role Play</vt:lpstr>
      <vt:lpstr>Picture</vt:lpstr>
      <vt:lpstr>Conversation x2</vt:lpstr>
    </vt:vector>
  </TitlesOfParts>
  <Company>Bishop Wordsworth's School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Speaking Exam</dc:title>
  <dc:creator>setup-Software Setup Account</dc:creator>
  <cp:lastModifiedBy>setup-Software Setup Account</cp:lastModifiedBy>
  <cp:revision>1</cp:revision>
  <dcterms:created xsi:type="dcterms:W3CDTF">2018-04-12T12:56:45Z</dcterms:created>
  <dcterms:modified xsi:type="dcterms:W3CDTF">2018-04-12T13:05:07Z</dcterms:modified>
</cp:coreProperties>
</file>