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49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02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09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17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9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6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822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90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65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8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9A613-AAE3-4C30-8034-77364AC9EEEA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AAB6-34A9-4B3C-A9C4-19F94723E0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3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6064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Your teacher will play the part of your German partner and will speak first.	</a:t>
            </a:r>
          </a:p>
          <a:p>
            <a:r>
              <a:rPr lang="en-GB" dirty="0"/>
              <a:t>You should address your partner as du.	</a:t>
            </a:r>
          </a:p>
          <a:p>
            <a:endParaRPr lang="en-GB" dirty="0" smtClean="0"/>
          </a:p>
          <a:p>
            <a:r>
              <a:rPr lang="en-GB" dirty="0" smtClean="0"/>
              <a:t>When </a:t>
            </a:r>
            <a:r>
              <a:rPr lang="en-GB" dirty="0"/>
              <a:t>you see this – ! – you will have to respond to something you have not prepared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When you see this – ? – you will have to ask a question. 	</a:t>
            </a:r>
            <a:endParaRPr lang="en-GB" dirty="0" smtClean="0"/>
          </a:p>
          <a:p>
            <a:endParaRPr lang="en-GB" dirty="0"/>
          </a:p>
          <a:p>
            <a:r>
              <a:rPr lang="de-DE" b="1" dirty="0"/>
              <a:t>Du sprichst mit deinem deutschen Austauschpartner / deiner deutschen </a:t>
            </a:r>
            <a:r>
              <a:rPr lang="de-DE" b="1" dirty="0" smtClean="0"/>
              <a:t>Austauschpartnerin </a:t>
            </a:r>
            <a:r>
              <a:rPr lang="en-GB" b="1" dirty="0" err="1" smtClean="0"/>
              <a:t>über</a:t>
            </a:r>
            <a:r>
              <a:rPr lang="en-GB" b="1" dirty="0" smtClean="0"/>
              <a:t> </a:t>
            </a:r>
            <a:r>
              <a:rPr lang="en-GB" b="1" dirty="0"/>
              <a:t>die </a:t>
            </a:r>
            <a:r>
              <a:rPr lang="en-GB" b="1" dirty="0" err="1"/>
              <a:t>Schule</a:t>
            </a:r>
            <a:r>
              <a:rPr lang="en-GB" b="1" dirty="0"/>
              <a:t>.</a:t>
            </a:r>
          </a:p>
          <a:p>
            <a:r>
              <a:rPr lang="de-DE" b="1" dirty="0"/>
              <a:t> </a:t>
            </a:r>
            <a:endParaRPr lang="de-DE" b="1" dirty="0" smtClean="0"/>
          </a:p>
          <a:p>
            <a:endParaRPr lang="de-DE" b="1" dirty="0"/>
          </a:p>
          <a:p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Du </a:t>
            </a:r>
            <a:r>
              <a:rPr lang="de-DE" b="1" dirty="0"/>
              <a:t>an deiner Schule – seit wann.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 err="1"/>
              <a:t>Klassenfahrt</a:t>
            </a:r>
            <a:r>
              <a:rPr lang="en-GB" b="1" dirty="0"/>
              <a:t> </a:t>
            </a:r>
            <a:r>
              <a:rPr lang="en-GB" b="1" dirty="0" err="1"/>
              <a:t>gemacht</a:t>
            </a:r>
            <a:r>
              <a:rPr lang="en-GB" b="1" dirty="0"/>
              <a:t> (</a:t>
            </a:r>
            <a:r>
              <a:rPr lang="en-GB" b="1" dirty="0" err="1"/>
              <a:t>ein</a:t>
            </a:r>
            <a:r>
              <a:rPr lang="en-GB" b="1" dirty="0"/>
              <a:t> Detail).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/>
              <a:t>Eine Meinung über deine Lehrer – warum.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/>
              <a:t>? </a:t>
            </a:r>
            <a:r>
              <a:rPr lang="en-GB" b="1" dirty="0" err="1"/>
              <a:t>Schuluniform</a:t>
            </a:r>
            <a:r>
              <a:rPr lang="en-GB" b="1" dirty="0"/>
              <a:t>.</a:t>
            </a:r>
            <a:r>
              <a:rPr lang="en-GB" b="1" u="sng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4254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Your teacher will play the part of the waiter/waitress and will speak first.	</a:t>
            </a:r>
          </a:p>
          <a:p>
            <a:r>
              <a:rPr lang="en-GB" dirty="0"/>
              <a:t>You should address the waiter/waitress as </a:t>
            </a:r>
            <a:r>
              <a:rPr lang="en-GB" dirty="0" err="1"/>
              <a:t>Sie</a:t>
            </a:r>
            <a:r>
              <a:rPr lang="en-GB" dirty="0"/>
              <a:t>.	</a:t>
            </a:r>
          </a:p>
          <a:p>
            <a:endParaRPr lang="en-GB" dirty="0" smtClean="0"/>
          </a:p>
          <a:p>
            <a:r>
              <a:rPr lang="en-GB" dirty="0" smtClean="0"/>
              <a:t>When </a:t>
            </a:r>
            <a:r>
              <a:rPr lang="en-GB" dirty="0"/>
              <a:t>you see this – ! – you will have to respond to something you have not prepared.	</a:t>
            </a:r>
          </a:p>
          <a:p>
            <a:r>
              <a:rPr lang="en-GB" dirty="0"/>
              <a:t>When you see this – ? – you will have to ask a question. </a:t>
            </a:r>
            <a:endParaRPr lang="en-GB" dirty="0" smtClean="0"/>
          </a:p>
          <a:p>
            <a:r>
              <a:rPr lang="en-GB" dirty="0"/>
              <a:t>	</a:t>
            </a:r>
          </a:p>
          <a:p>
            <a:r>
              <a:rPr lang="de-DE" b="1" dirty="0"/>
              <a:t>Sie sind in einem Restaurant in Deutschland. Sie sprechen mit dem Kellner / der Kellnerin.</a:t>
            </a:r>
          </a:p>
          <a:p>
            <a:r>
              <a:rPr lang="de-DE" b="1" dirty="0"/>
              <a:t> </a:t>
            </a: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Ihr </a:t>
            </a:r>
            <a:r>
              <a:rPr lang="de-DE" b="1" dirty="0"/>
              <a:t>Tisch reserviert – für wie viel Uhr.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/>
              <a:t>Sie kommen zu spät zum Restaurant – warum.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/>
              <a:t> </a:t>
            </a:r>
            <a:r>
              <a:rPr lang="de-DE" b="1" dirty="0"/>
              <a:t>Ein Problem mit dem Tisch.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 </a:t>
            </a:r>
            <a:r>
              <a:rPr lang="en-GB" b="1" dirty="0"/>
              <a:t>? </a:t>
            </a:r>
            <a:r>
              <a:rPr lang="en-GB" b="1" dirty="0" err="1"/>
              <a:t>Für</a:t>
            </a:r>
            <a:r>
              <a:rPr lang="en-GB" b="1" dirty="0"/>
              <a:t> </a:t>
            </a:r>
            <a:r>
              <a:rPr lang="en-GB" b="1" dirty="0" err="1"/>
              <a:t>Vegetarier</a:t>
            </a:r>
            <a:r>
              <a:rPr lang="en-GB" b="1" dirty="0"/>
              <a:t>.</a:t>
            </a:r>
            <a:r>
              <a:rPr lang="en-GB" b="1" u="sng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015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9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Your teacher will play the part of your Swiss friend and will speak first.	</a:t>
            </a:r>
          </a:p>
          <a:p>
            <a:r>
              <a:rPr lang="en-GB" dirty="0"/>
              <a:t>You should address your friend as du.	</a:t>
            </a:r>
          </a:p>
          <a:p>
            <a:endParaRPr lang="en-GB" dirty="0" smtClean="0"/>
          </a:p>
          <a:p>
            <a:r>
              <a:rPr lang="en-GB" dirty="0" smtClean="0"/>
              <a:t>When </a:t>
            </a:r>
            <a:r>
              <a:rPr lang="en-GB" dirty="0"/>
              <a:t>you see this – ! – you will have to respond to something you have not prepared.	</a:t>
            </a:r>
          </a:p>
          <a:p>
            <a:r>
              <a:rPr lang="en-GB" dirty="0"/>
              <a:t>When you see this – ? – you will have to ask a question. 	</a:t>
            </a:r>
          </a:p>
          <a:p>
            <a:endParaRPr lang="de-DE" b="1" dirty="0" smtClean="0"/>
          </a:p>
          <a:p>
            <a:r>
              <a:rPr lang="de-DE" b="1" dirty="0" smtClean="0"/>
              <a:t>Du </a:t>
            </a:r>
            <a:r>
              <a:rPr lang="de-DE" b="1" dirty="0"/>
              <a:t>sprichst mit deinem Freund / deiner Freundin aus der Schweiz über Musik</a:t>
            </a:r>
            <a:r>
              <a:rPr lang="de-DE" b="1" dirty="0" smtClean="0"/>
              <a:t>.</a:t>
            </a:r>
          </a:p>
          <a:p>
            <a:endParaRPr lang="de-DE" b="1" dirty="0"/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 </a:t>
            </a:r>
            <a:r>
              <a:rPr lang="en-GB" b="1" dirty="0" err="1"/>
              <a:t>Deine</a:t>
            </a:r>
            <a:r>
              <a:rPr lang="en-GB" b="1" dirty="0"/>
              <a:t> </a:t>
            </a:r>
            <a:r>
              <a:rPr lang="en-GB" b="1" dirty="0" err="1"/>
              <a:t>Lieblingsmusik</a:t>
            </a:r>
            <a:r>
              <a:rPr lang="en-GB" b="1" dirty="0"/>
              <a:t> – </a:t>
            </a:r>
            <a:r>
              <a:rPr lang="en-GB" b="1" dirty="0" err="1"/>
              <a:t>warum</a:t>
            </a:r>
            <a:r>
              <a:rPr lang="en-GB" b="1" dirty="0" smtClean="0"/>
              <a:t>.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 Das letzte Mal Musik gekauft – wann und wo</a:t>
            </a:r>
            <a:r>
              <a:rPr lang="de-DE" b="1" dirty="0" smtClean="0"/>
              <a:t>.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 ? </a:t>
            </a:r>
            <a:r>
              <a:rPr lang="en-GB" b="1" dirty="0" err="1"/>
              <a:t>Konzert</a:t>
            </a:r>
            <a:r>
              <a:rPr lang="en-GB" b="1" dirty="0" smtClean="0"/>
              <a:t>.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 Deine Meinung über den Preis von Konzertkarten (ein Detail</a:t>
            </a:r>
            <a:r>
              <a:rPr lang="de-DE" b="1" dirty="0" smtClean="0"/>
              <a:t>).</a:t>
            </a:r>
          </a:p>
          <a:p>
            <a:endParaRPr lang="de-DE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 !</a:t>
            </a:r>
            <a:r>
              <a:rPr lang="en-GB" b="1" u="sng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38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1</cp:revision>
  <dcterms:created xsi:type="dcterms:W3CDTF">2017-08-29T15:44:48Z</dcterms:created>
  <dcterms:modified xsi:type="dcterms:W3CDTF">2018-02-27T11:58:15Z</dcterms:modified>
</cp:coreProperties>
</file>