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4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250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63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5759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72238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9693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0095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2996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494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677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308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2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679553-608A-4A1D-9335-E56957E6A4EB}" type="datetimeFigureOut">
              <a:rPr lang="en-GB" smtClean="0"/>
              <a:t>27/02/2018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06707-1F96-49AB-A306-E44C7A338F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3180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23528" y="3429000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Look at the photo during the preparation period.	</a:t>
            </a:r>
          </a:p>
          <a:p>
            <a:r>
              <a:rPr lang="en-GB" dirty="0"/>
              <a:t>Make any notes you wish to on an Additional Answer Sheet.	</a:t>
            </a:r>
          </a:p>
          <a:p>
            <a:r>
              <a:rPr lang="en-GB" dirty="0"/>
              <a:t>Your teacher will then ask you questions about the photo and about topics related to </a:t>
            </a:r>
            <a:r>
              <a:rPr lang="en-GB" b="1" dirty="0"/>
              <a:t>me, my family and friends</a:t>
            </a:r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Your teacher will ask you the following three questions and then two more questions which you have not prepared.	</a:t>
            </a:r>
            <a:endParaRPr lang="en-GB" dirty="0" smtClean="0"/>
          </a:p>
          <a:p>
            <a:endParaRPr lang="en-GB" dirty="0"/>
          </a:p>
          <a:p>
            <a:r>
              <a:rPr lang="de-DE" dirty="0"/>
              <a:t>Was gibt es auf dem Foto?	</a:t>
            </a:r>
          </a:p>
          <a:p>
            <a:r>
              <a:rPr lang="de-DE" dirty="0"/>
              <a:t>Wie hast du deinen letzten Geburtstag gefeiert?	</a:t>
            </a:r>
          </a:p>
          <a:p>
            <a:r>
              <a:rPr lang="de-DE" dirty="0"/>
              <a:t>Wie ist ein guter Freund oder eine gute Freundin?	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560" y="404664"/>
            <a:ext cx="4850704" cy="2751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0528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3983" y="3501008"/>
            <a:ext cx="8352928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Look at the photo during the preparation period.	</a:t>
            </a:r>
          </a:p>
          <a:p>
            <a:r>
              <a:rPr lang="en-GB" dirty="0"/>
              <a:t>Make any notes you wish to on an Additional Answer Sheet.	</a:t>
            </a:r>
          </a:p>
          <a:p>
            <a:r>
              <a:rPr lang="en-GB" dirty="0"/>
              <a:t>Your teacher will then ask you questions about the photo and about topics related to </a:t>
            </a:r>
            <a:r>
              <a:rPr lang="en-GB" b="1" dirty="0"/>
              <a:t>social issues</a:t>
            </a:r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Your teacher will ask you the following three questions and then two more questions which you have not prepared.	</a:t>
            </a:r>
          </a:p>
          <a:p>
            <a:endParaRPr lang="de-DE" dirty="0" smtClean="0"/>
          </a:p>
          <a:p>
            <a:r>
              <a:rPr lang="de-DE" dirty="0" smtClean="0"/>
              <a:t>Was </a:t>
            </a:r>
            <a:r>
              <a:rPr lang="de-DE" dirty="0"/>
              <a:t>gibt es auf dem Foto?	</a:t>
            </a:r>
          </a:p>
          <a:p>
            <a:r>
              <a:rPr lang="de-DE" dirty="0"/>
              <a:t>Ist es wichtig, fit zu bleiben? … Warum (nicht)?	</a:t>
            </a:r>
          </a:p>
          <a:p>
            <a:r>
              <a:rPr lang="de-DE" dirty="0"/>
              <a:t>Hast du gestern gesund gegessen?	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88640"/>
            <a:ext cx="4968552" cy="3305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3180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3528" y="3879046"/>
            <a:ext cx="85506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Look at the photo during the preparation period.	</a:t>
            </a:r>
          </a:p>
          <a:p>
            <a:r>
              <a:rPr lang="en-GB" dirty="0"/>
              <a:t>Make any notes you wish to on an Additional Answer Sheet.	</a:t>
            </a:r>
          </a:p>
          <a:p>
            <a:r>
              <a:rPr lang="en-GB" dirty="0"/>
              <a:t>Your teacher will then ask you questions about the photo and about topics related to </a:t>
            </a:r>
            <a:r>
              <a:rPr lang="en-GB" b="1" dirty="0"/>
              <a:t>free-time activities</a:t>
            </a:r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Your teacher will ask you the following three questions and then two more questions which you have not prepared	</a:t>
            </a:r>
          </a:p>
          <a:p>
            <a:r>
              <a:rPr lang="de-DE" dirty="0"/>
              <a:t>Was gibt es auf dem Foto?	</a:t>
            </a:r>
          </a:p>
          <a:p>
            <a:r>
              <a:rPr lang="de-DE" dirty="0"/>
              <a:t>Was ist besser: Sport machen oder Sport ansehen? … Warum?	</a:t>
            </a:r>
          </a:p>
          <a:p>
            <a:r>
              <a:rPr lang="de-DE" dirty="0"/>
              <a:t>Wann hast du zum letzten Mal Sport live gesehen?	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404664"/>
            <a:ext cx="5163963" cy="28969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8821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5536" y="3458031"/>
            <a:ext cx="849694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/>
              <a:t>Look at the photo during the preparation period.	</a:t>
            </a:r>
          </a:p>
          <a:p>
            <a:r>
              <a:rPr lang="en-GB" dirty="0"/>
              <a:t>Make any notes you wish to on an Additional Answer Sheet.	</a:t>
            </a:r>
          </a:p>
          <a:p>
            <a:r>
              <a:rPr lang="en-GB" dirty="0"/>
              <a:t>Your teacher will then ask you questions about the photo and about topics related to </a:t>
            </a:r>
            <a:r>
              <a:rPr lang="en-GB" b="1" dirty="0"/>
              <a:t>my studies</a:t>
            </a:r>
            <a:r>
              <a:rPr lang="en-GB" dirty="0"/>
              <a:t>	</a:t>
            </a:r>
          </a:p>
          <a:p>
            <a:r>
              <a:rPr lang="en-GB" dirty="0"/>
              <a:t>	</a:t>
            </a:r>
          </a:p>
          <a:p>
            <a:r>
              <a:rPr lang="en-GB" dirty="0"/>
              <a:t>Your teacher will ask you the following three questions and then two more questions which you have not prepared</a:t>
            </a:r>
            <a:r>
              <a:rPr lang="en-GB" dirty="0" smtClean="0"/>
              <a:t>.</a:t>
            </a:r>
          </a:p>
          <a:p>
            <a:r>
              <a:rPr lang="en-GB" dirty="0"/>
              <a:t>	</a:t>
            </a:r>
          </a:p>
          <a:p>
            <a:r>
              <a:rPr lang="de-DE" dirty="0"/>
              <a:t>Was gibt es auf dem Foto?	</a:t>
            </a:r>
          </a:p>
          <a:p>
            <a:r>
              <a:rPr lang="de-DE" dirty="0"/>
              <a:t>Was sind die wichtigsten Schulfächer? … Warum?	</a:t>
            </a:r>
          </a:p>
          <a:p>
            <a:r>
              <a:rPr lang="de-DE" dirty="0"/>
              <a:t>Was hast du gestern Abend für die Schule gemacht?	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254" y="260648"/>
            <a:ext cx="5145018" cy="3083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56356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36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Bishop Wordsworth's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setup-Software Setup Account</dc:creator>
  <cp:lastModifiedBy>setup-Software Setup Account</cp:lastModifiedBy>
  <cp:revision>2</cp:revision>
  <dcterms:created xsi:type="dcterms:W3CDTF">2017-08-29T15:34:10Z</dcterms:created>
  <dcterms:modified xsi:type="dcterms:W3CDTF">2018-02-27T11:59:16Z</dcterms:modified>
</cp:coreProperties>
</file>