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0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91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41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7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54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98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6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84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46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81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0B6BE-B0DD-4E44-9AAD-09D743951FC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5E8-7C1C-47B1-BFCD-62A4500F6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92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21282"/>
              </p:ext>
            </p:extLst>
          </p:nvPr>
        </p:nvGraphicFramePr>
        <p:xfrm>
          <a:off x="323528" y="276056"/>
          <a:ext cx="8568952" cy="645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476"/>
                <a:gridCol w="428447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geht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hier</a:t>
                      </a:r>
                      <a:r>
                        <a:rPr lang="en-GB" dirty="0" smtClean="0"/>
                        <a:t> um…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It’s about…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In </a:t>
                      </a:r>
                      <a:r>
                        <a:rPr lang="en-GB" dirty="0" err="1" smtClean="0"/>
                        <a:t>diesem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Bild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sieht</a:t>
                      </a:r>
                      <a:r>
                        <a:rPr lang="en-GB" dirty="0" smtClean="0"/>
                        <a:t> man…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 this picture </a:t>
                      </a:r>
                      <a:r>
                        <a:rPr lang="en-GB" baseline="0" dirty="0" smtClean="0"/>
                        <a:t>you can see…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Dieses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Bild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zeigt</a:t>
                      </a:r>
                      <a:r>
                        <a:rPr lang="en-GB" baseline="0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This picture</a:t>
                      </a:r>
                      <a:r>
                        <a:rPr lang="en-GB" baseline="0" dirty="0" smtClean="0"/>
                        <a:t> shows…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Hier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gibt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es</a:t>
                      </a:r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Here there is/are…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Wenn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ich</a:t>
                      </a:r>
                      <a:r>
                        <a:rPr lang="en-GB" dirty="0" smtClean="0"/>
                        <a:t> dieses </a:t>
                      </a:r>
                      <a:r>
                        <a:rPr lang="en-GB" dirty="0" err="1" smtClean="0"/>
                        <a:t>Bild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anschaue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denke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ich</a:t>
                      </a:r>
                      <a:r>
                        <a:rPr lang="en-GB" dirty="0" smtClean="0"/>
                        <a:t> an…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When</a:t>
                      </a:r>
                      <a:r>
                        <a:rPr lang="en-GB" baseline="0" dirty="0" smtClean="0"/>
                        <a:t> I look at this picture I think of…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Auf</a:t>
                      </a:r>
                      <a:r>
                        <a:rPr lang="en-GB" baseline="0" dirty="0" smtClean="0"/>
                        <a:t> der </a:t>
                      </a:r>
                      <a:r>
                        <a:rPr lang="en-GB" baseline="0" dirty="0" err="1" smtClean="0"/>
                        <a:t>rechten</a:t>
                      </a:r>
                      <a:r>
                        <a:rPr lang="en-GB" baseline="0" dirty="0" smtClean="0"/>
                        <a:t>/</a:t>
                      </a:r>
                      <a:r>
                        <a:rPr lang="en-GB" baseline="0" dirty="0" err="1" smtClean="0"/>
                        <a:t>linken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Seite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In der </a:t>
                      </a:r>
                      <a:r>
                        <a:rPr lang="en-GB" baseline="0" dirty="0" err="1" smtClean="0"/>
                        <a:t>Mitte</a:t>
                      </a:r>
                      <a:r>
                        <a:rPr lang="en-GB" baseline="0" dirty="0" smtClean="0"/>
                        <a:t> des </a:t>
                      </a:r>
                      <a:r>
                        <a:rPr lang="en-GB" baseline="0" dirty="0" err="1" smtClean="0"/>
                        <a:t>Bildes</a:t>
                      </a:r>
                      <a:r>
                        <a:rPr lang="en-GB" baseline="0" dirty="0" smtClean="0"/>
                        <a:t>                  </a:t>
                      </a:r>
                      <a:r>
                        <a:rPr lang="en-GB" baseline="0" dirty="0" err="1" smtClean="0"/>
                        <a:t>sieht</a:t>
                      </a:r>
                      <a:r>
                        <a:rPr lang="en-GB" baseline="0" dirty="0" smtClean="0"/>
                        <a:t> man                                     </a:t>
                      </a:r>
                    </a:p>
                    <a:p>
                      <a:r>
                        <a:rPr lang="en-GB" baseline="0" dirty="0" err="1" smtClean="0"/>
                        <a:t>Oben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rechts</a:t>
                      </a:r>
                      <a:r>
                        <a:rPr lang="en-GB" baseline="0" dirty="0" smtClean="0"/>
                        <a:t>/links                           </a:t>
                      </a:r>
                      <a:r>
                        <a:rPr lang="en-GB" baseline="0" dirty="0" err="1" smtClean="0"/>
                        <a:t>gibt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es</a:t>
                      </a:r>
                      <a:r>
                        <a:rPr lang="en-GB" baseline="0" dirty="0" smtClean="0"/>
                        <a:t>… </a:t>
                      </a:r>
                    </a:p>
                    <a:p>
                      <a:r>
                        <a:rPr lang="en-GB" baseline="0" dirty="0" err="1" smtClean="0"/>
                        <a:t>Unten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rechts</a:t>
                      </a:r>
                      <a:r>
                        <a:rPr lang="en-GB" baseline="0" dirty="0" smtClean="0"/>
                        <a:t>/links</a:t>
                      </a:r>
                    </a:p>
                    <a:p>
                      <a:r>
                        <a:rPr lang="en-GB" baseline="0" dirty="0" err="1" smtClean="0"/>
                        <a:t>Im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Vordergund</a:t>
                      </a:r>
                      <a:r>
                        <a:rPr lang="en-GB" baseline="0" dirty="0" smtClean="0"/>
                        <a:t>/</a:t>
                      </a:r>
                      <a:r>
                        <a:rPr lang="en-GB" baseline="0" dirty="0" err="1" smtClean="0"/>
                        <a:t>Hintergrund</a:t>
                      </a:r>
                      <a:endParaRPr lang="en-GB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 the right/left side</a:t>
                      </a:r>
                    </a:p>
                    <a:p>
                      <a:r>
                        <a:rPr lang="en-GB" dirty="0" smtClean="0"/>
                        <a:t>In </a:t>
                      </a:r>
                      <a:r>
                        <a:rPr lang="en-GB" baseline="0" dirty="0" smtClean="0"/>
                        <a:t>the middle of the picture       you can see</a:t>
                      </a:r>
                    </a:p>
                    <a:p>
                      <a:r>
                        <a:rPr lang="en-GB" baseline="0" dirty="0" smtClean="0"/>
                        <a:t>Top right/left                                there is/ are Bottom right/left</a:t>
                      </a:r>
                    </a:p>
                    <a:p>
                      <a:r>
                        <a:rPr lang="en-GB" baseline="0" dirty="0" smtClean="0"/>
                        <a:t>In the foreground/background                        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Man </a:t>
                      </a:r>
                      <a:r>
                        <a:rPr lang="en-GB" dirty="0" err="1" smtClean="0"/>
                        <a:t>kriegt</a:t>
                      </a:r>
                      <a:r>
                        <a:rPr lang="en-GB" dirty="0" smtClean="0"/>
                        <a:t> das </a:t>
                      </a:r>
                      <a:r>
                        <a:rPr lang="en-GB" dirty="0" err="1" smtClean="0"/>
                        <a:t>Gefühl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dass</a:t>
                      </a:r>
                      <a:r>
                        <a:rPr lang="en-GB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get the feeling that…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Ich</a:t>
                      </a:r>
                      <a:r>
                        <a:rPr lang="en-GB" dirty="0" smtClean="0"/>
                        <a:t> </a:t>
                      </a:r>
                      <a:r>
                        <a:rPr lang="en-GB" smtClean="0"/>
                        <a:t>habe </a:t>
                      </a:r>
                      <a:r>
                        <a:rPr lang="en-GB" dirty="0" smtClean="0"/>
                        <a:t>den </a:t>
                      </a:r>
                      <a:r>
                        <a:rPr lang="en-GB" dirty="0" err="1" smtClean="0"/>
                        <a:t>Eindruck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dass</a:t>
                      </a:r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 have the impression</a:t>
                      </a:r>
                      <a:r>
                        <a:rPr lang="en-GB" baseline="0" dirty="0" smtClean="0"/>
                        <a:t> that…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scheint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als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ob</a:t>
                      </a:r>
                      <a:r>
                        <a:rPr lang="en-GB" dirty="0" smtClean="0"/>
                        <a:t>…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 seems as if…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sieht</a:t>
                      </a:r>
                      <a:r>
                        <a:rPr lang="en-GB" dirty="0" smtClean="0"/>
                        <a:t> so </a:t>
                      </a:r>
                      <a:r>
                        <a:rPr lang="en-GB" dirty="0" err="1" smtClean="0"/>
                        <a:t>aus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als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ob</a:t>
                      </a:r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 looks as if…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Es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ist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klar</a:t>
                      </a:r>
                      <a:r>
                        <a:rPr lang="en-GB" dirty="0" smtClean="0"/>
                        <a:t>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dass</a:t>
                      </a:r>
                      <a:r>
                        <a:rPr lang="en-GB" baseline="0" dirty="0" smtClean="0"/>
                        <a:t>…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It is clear that…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Vielleicht</a:t>
                      </a:r>
                      <a:r>
                        <a:rPr lang="en-GB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Perhaps…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Obwohl</a:t>
                      </a:r>
                      <a:r>
                        <a:rPr lang="en-GB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Although…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ight Brace 2"/>
          <p:cNvSpPr/>
          <p:nvPr/>
        </p:nvSpPr>
        <p:spPr>
          <a:xfrm>
            <a:off x="3059832" y="2780928"/>
            <a:ext cx="360040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Brace 3"/>
          <p:cNvSpPr/>
          <p:nvPr/>
        </p:nvSpPr>
        <p:spPr>
          <a:xfrm>
            <a:off x="7164288" y="2780928"/>
            <a:ext cx="360040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7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77686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Environment</a:t>
            </a:r>
          </a:p>
          <a:p>
            <a:pPr algn="ctr"/>
            <a:endParaRPr lang="en-GB" b="1" dirty="0" smtClean="0"/>
          </a:p>
          <a:p>
            <a:pPr algn="ctr"/>
            <a:r>
              <a:rPr lang="en-GB" dirty="0" err="1" smtClean="0"/>
              <a:t>Stadt</a:t>
            </a:r>
            <a:r>
              <a:rPr lang="en-GB" dirty="0" smtClean="0"/>
              <a:t>; Zimmer; </a:t>
            </a:r>
            <a:r>
              <a:rPr lang="en-GB" dirty="0" err="1" smtClean="0"/>
              <a:t>Krankenhaus</a:t>
            </a:r>
            <a:r>
              <a:rPr lang="en-GB" dirty="0" smtClean="0"/>
              <a:t>; </a:t>
            </a:r>
            <a:r>
              <a:rPr lang="en-GB" dirty="0" err="1" smtClean="0"/>
              <a:t>Strasse</a:t>
            </a:r>
            <a:r>
              <a:rPr lang="en-GB" dirty="0" smtClean="0"/>
              <a:t>; </a:t>
            </a:r>
            <a:r>
              <a:rPr lang="en-GB" dirty="0" err="1" smtClean="0"/>
              <a:t>Schule</a:t>
            </a:r>
            <a:r>
              <a:rPr lang="en-GB" dirty="0" smtClean="0"/>
              <a:t>; Garten; </a:t>
            </a:r>
            <a:r>
              <a:rPr lang="en-GB" dirty="0" err="1" smtClean="0"/>
              <a:t>draussen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916832"/>
            <a:ext cx="7632848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People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Mann; </a:t>
            </a:r>
            <a:r>
              <a:rPr lang="en-GB" dirty="0" err="1" smtClean="0"/>
              <a:t>Vater</a:t>
            </a:r>
            <a:r>
              <a:rPr lang="en-GB" dirty="0" smtClean="0"/>
              <a:t>; Mutter; Frau; Kind (</a:t>
            </a:r>
            <a:r>
              <a:rPr lang="en-GB" dirty="0" err="1" smtClean="0"/>
              <a:t>er</a:t>
            </a:r>
            <a:r>
              <a:rPr lang="en-GB" dirty="0" smtClean="0"/>
              <a:t>); </a:t>
            </a:r>
            <a:r>
              <a:rPr lang="en-GB" dirty="0" err="1" smtClean="0"/>
              <a:t>Schüler</a:t>
            </a:r>
            <a:r>
              <a:rPr lang="en-GB" dirty="0" smtClean="0"/>
              <a:t>(</a:t>
            </a:r>
            <a:r>
              <a:rPr lang="en-GB" dirty="0" err="1" smtClean="0"/>
              <a:t>innen</a:t>
            </a:r>
            <a:r>
              <a:rPr lang="en-GB" dirty="0" smtClean="0"/>
              <a:t>);</a:t>
            </a:r>
            <a:r>
              <a:rPr lang="en-GB" dirty="0" err="1" smtClean="0"/>
              <a:t>Leute</a:t>
            </a:r>
            <a:r>
              <a:rPr lang="en-GB" dirty="0" smtClean="0"/>
              <a:t>; </a:t>
            </a:r>
            <a:r>
              <a:rPr lang="en-GB" dirty="0" err="1" smtClean="0"/>
              <a:t>Zuschauer</a:t>
            </a:r>
            <a:endParaRPr lang="en-GB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 smtClean="0"/>
              <a:t>Wer</a:t>
            </a:r>
            <a:r>
              <a:rPr lang="en-GB" dirty="0" smtClean="0"/>
              <a:t>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 smtClean="0"/>
              <a:t>Tragen</a:t>
            </a:r>
            <a:r>
              <a:rPr lang="en-GB" dirty="0" smtClean="0"/>
              <a:t>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 smtClean="0"/>
              <a:t>Aussehen</a:t>
            </a:r>
            <a:r>
              <a:rPr lang="en-GB" dirty="0" smtClean="0"/>
              <a:t>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Machen?</a:t>
            </a:r>
          </a:p>
          <a:p>
            <a:pPr algn="ctr"/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99592" y="4468590"/>
            <a:ext cx="7560840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Was </a:t>
            </a:r>
            <a:r>
              <a:rPr lang="en-GB" b="1" dirty="0" err="1" smtClean="0"/>
              <a:t>noch</a:t>
            </a:r>
            <a:r>
              <a:rPr lang="en-GB" b="1" dirty="0" smtClean="0"/>
              <a:t>?</a:t>
            </a:r>
          </a:p>
          <a:p>
            <a:pPr algn="ctr"/>
            <a:endParaRPr lang="en-GB" b="1" dirty="0" smtClean="0"/>
          </a:p>
          <a:p>
            <a:pPr algn="ctr"/>
            <a:r>
              <a:rPr lang="en-GB" dirty="0" smtClean="0"/>
              <a:t>Das Wetter – </a:t>
            </a:r>
            <a:r>
              <a:rPr lang="en-GB" dirty="0" err="1" smtClean="0"/>
              <a:t>wegen</a:t>
            </a:r>
            <a:r>
              <a:rPr lang="en-GB" dirty="0" smtClean="0"/>
              <a:t> des </a:t>
            </a:r>
            <a:r>
              <a:rPr lang="en-GB" dirty="0" err="1" smtClean="0"/>
              <a:t>schlechten</a:t>
            </a:r>
            <a:r>
              <a:rPr lang="en-GB" dirty="0" smtClean="0"/>
              <a:t> </a:t>
            </a:r>
            <a:r>
              <a:rPr lang="en-GB" dirty="0" err="1" smtClean="0"/>
              <a:t>Wetters</a:t>
            </a:r>
            <a:r>
              <a:rPr lang="en-GB" dirty="0" smtClean="0"/>
              <a:t>; Man </a:t>
            </a:r>
            <a:r>
              <a:rPr lang="en-GB" dirty="0" err="1" smtClean="0"/>
              <a:t>sieht</a:t>
            </a:r>
            <a:r>
              <a:rPr lang="en-GB" dirty="0" smtClean="0"/>
              <a:t>, </a:t>
            </a:r>
            <a:r>
              <a:rPr lang="en-GB" dirty="0" err="1" smtClean="0"/>
              <a:t>dass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 </a:t>
            </a:r>
            <a:r>
              <a:rPr lang="en-GB" dirty="0" err="1" smtClean="0"/>
              <a:t>ohne</a:t>
            </a:r>
            <a:r>
              <a:rPr lang="en-GB" dirty="0" smtClean="0"/>
              <a:t> </a:t>
            </a:r>
            <a:r>
              <a:rPr lang="en-GB" dirty="0" err="1" smtClean="0"/>
              <a:t>Jacken</a:t>
            </a:r>
            <a:r>
              <a:rPr lang="en-GB" dirty="0" smtClean="0"/>
              <a:t> </a:t>
            </a:r>
            <a:r>
              <a:rPr lang="en-GB" dirty="0" err="1" smtClean="0"/>
              <a:t>drau</a:t>
            </a:r>
            <a:r>
              <a:rPr lang="el-GR" dirty="0" smtClean="0"/>
              <a:t>β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sitzen</a:t>
            </a:r>
            <a:r>
              <a:rPr lang="en-GB" dirty="0" smtClean="0"/>
              <a:t>, also muss 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ganz</a:t>
            </a:r>
            <a:r>
              <a:rPr lang="en-GB" dirty="0" smtClean="0"/>
              <a:t> warm sein/ muss die </a:t>
            </a:r>
            <a:r>
              <a:rPr lang="en-GB" dirty="0" err="1" smtClean="0"/>
              <a:t>Temperatur</a:t>
            </a:r>
            <a:r>
              <a:rPr lang="en-GB" dirty="0" smtClean="0"/>
              <a:t> </a:t>
            </a:r>
            <a:r>
              <a:rPr lang="en-GB" dirty="0" err="1" smtClean="0"/>
              <a:t>hoch</a:t>
            </a:r>
            <a:r>
              <a:rPr lang="en-GB" dirty="0" smtClean="0"/>
              <a:t> sein.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Die </a:t>
            </a:r>
            <a:r>
              <a:rPr lang="en-GB" dirty="0" err="1" smtClean="0"/>
              <a:t>Uhrzeit</a:t>
            </a:r>
            <a:r>
              <a:rPr lang="en-GB" dirty="0" smtClean="0"/>
              <a:t>?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Die </a:t>
            </a:r>
            <a:r>
              <a:rPr lang="en-GB" dirty="0" err="1" smtClean="0"/>
              <a:t>Jahreszeit</a:t>
            </a:r>
            <a:r>
              <a:rPr lang="en-GB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5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252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Software Setup Account</dc:creator>
  <cp:lastModifiedBy>setup-Software Setup Account</cp:lastModifiedBy>
  <cp:revision>8</cp:revision>
  <dcterms:created xsi:type="dcterms:W3CDTF">2019-09-03T22:45:13Z</dcterms:created>
  <dcterms:modified xsi:type="dcterms:W3CDTF">2019-12-12T22:38:42Z</dcterms:modified>
</cp:coreProperties>
</file>