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2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4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4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Grammar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5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The Imperative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0" y="692696"/>
            <a:ext cx="8627690" cy="59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3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Negatives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924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Nouns and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08720"/>
            <a:ext cx="8964488" cy="58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70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1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8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Cases &amp; Pronouns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8856983" cy="57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6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61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GB" dirty="0" smtClean="0"/>
              <a:t>Prepositions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20688"/>
            <a:ext cx="90364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4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8964488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4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Adjectives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80728"/>
            <a:ext cx="88924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3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903649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4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Present Tense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1480"/>
            <a:ext cx="9144000" cy="568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5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Comparatives &amp; Superlatives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5" y="578693"/>
            <a:ext cx="84105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60648"/>
            <a:ext cx="889248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3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3" y="764704"/>
            <a:ext cx="8718807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7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Conjunctions</a:t>
            </a:r>
            <a:endParaRPr lang="en-GB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1" y="908719"/>
            <a:ext cx="8711219" cy="559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4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" y="1412777"/>
            <a:ext cx="905862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7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242888"/>
            <a:ext cx="8964487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61938"/>
            <a:ext cx="860444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09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Modal 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95722"/>
            <a:ext cx="8820472" cy="58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3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The Perfect Tense (Past)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959"/>
            <a:ext cx="9144000" cy="58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3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76672"/>
            <a:ext cx="9036496" cy="61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9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Imperfect Tense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742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2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Future &amp; Conditional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5" y="775301"/>
            <a:ext cx="8412237" cy="58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0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34</Words>
  <Application>Microsoft Office PowerPoint</Application>
  <PresentationFormat>On-screen Show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Grammar</vt:lpstr>
      <vt:lpstr>Present Tense</vt:lpstr>
      <vt:lpstr>PowerPoint Presentation</vt:lpstr>
      <vt:lpstr>PowerPoint Presentation</vt:lpstr>
      <vt:lpstr>Modal Verbs</vt:lpstr>
      <vt:lpstr>The Perfect Tense (Past)</vt:lpstr>
      <vt:lpstr>PowerPoint Presentation</vt:lpstr>
      <vt:lpstr>Imperfect Tense</vt:lpstr>
      <vt:lpstr>Future &amp; Conditional</vt:lpstr>
      <vt:lpstr>The Imperative</vt:lpstr>
      <vt:lpstr>Negatives</vt:lpstr>
      <vt:lpstr>Nouns and Articles</vt:lpstr>
      <vt:lpstr>PowerPoint Presentation</vt:lpstr>
      <vt:lpstr>Cases &amp; Pronouns</vt:lpstr>
      <vt:lpstr>PowerPoint Presentation</vt:lpstr>
      <vt:lpstr>Prepositions</vt:lpstr>
      <vt:lpstr>PowerPoint Presentation</vt:lpstr>
      <vt:lpstr>Adjectives</vt:lpstr>
      <vt:lpstr>PowerPoint Presentation</vt:lpstr>
      <vt:lpstr>Comparatives &amp; Superlatives</vt:lpstr>
      <vt:lpstr>PowerPoint Presentation</vt:lpstr>
      <vt:lpstr>Questions</vt:lpstr>
      <vt:lpstr>Conjunctions</vt:lpstr>
      <vt:lpstr>Word Order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setup-Software Setup Account</dc:creator>
  <cp:lastModifiedBy>setup-Software Setup Account</cp:lastModifiedBy>
  <cp:revision>4</cp:revision>
  <dcterms:created xsi:type="dcterms:W3CDTF">2017-02-02T19:20:33Z</dcterms:created>
  <dcterms:modified xsi:type="dcterms:W3CDTF">2017-02-02T21:29:41Z</dcterms:modified>
</cp:coreProperties>
</file>