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D36B6-97AE-4225-B57E-1BA5BB8C59E5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4DC46-20F2-4A81-B3B8-8070F4DB66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285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0"/>
            <a:ext cx="5505450" cy="732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61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Freizeit</dc:title>
  <dc:creator>L Bould</dc:creator>
  <cp:lastModifiedBy>setup-Software Setup Account</cp:lastModifiedBy>
  <cp:revision>13</cp:revision>
  <dcterms:created xsi:type="dcterms:W3CDTF">2006-08-16T00:00:00Z</dcterms:created>
  <dcterms:modified xsi:type="dcterms:W3CDTF">2017-02-27T15:36:29Z</dcterms:modified>
</cp:coreProperties>
</file>