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63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2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26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7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9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76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80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03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8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85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54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10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1"/>
            <a:ext cx="9036496" cy="662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5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1</cp:revision>
  <cp:lastPrinted>2017-01-03T11:39:54Z</cp:lastPrinted>
  <dcterms:created xsi:type="dcterms:W3CDTF">2016-10-28T14:04:45Z</dcterms:created>
  <dcterms:modified xsi:type="dcterms:W3CDTF">2017-01-03T11:40:18Z</dcterms:modified>
</cp:coreProperties>
</file>