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47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40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54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49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9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92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9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1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B747-71B2-4D19-A681-904A3EF4D8F9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FD54-216F-4C54-AB1C-1C06EA1F2A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5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this to help you expand your answers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71407" y="2344812"/>
            <a:ext cx="51768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  D   O   R   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3268142"/>
            <a:ext cx="504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W</a:t>
            </a:r>
          </a:p>
          <a:p>
            <a:r>
              <a:rPr lang="en-GB" dirty="0" smtClean="0"/>
              <a:t>E</a:t>
            </a:r>
          </a:p>
          <a:p>
            <a:r>
              <a:rPr lang="en-GB" dirty="0" smtClean="0"/>
              <a:t>R</a:t>
            </a:r>
          </a:p>
          <a:p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47864" y="3280916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E</a:t>
            </a:r>
          </a:p>
          <a:p>
            <a:r>
              <a:rPr lang="en-GB" dirty="0" smtClean="0"/>
              <a:t>V</a:t>
            </a:r>
          </a:p>
          <a:p>
            <a:r>
              <a:rPr lang="en-GB" dirty="0" smtClean="0"/>
              <a:t>E</a:t>
            </a:r>
          </a:p>
          <a:p>
            <a:r>
              <a:rPr lang="en-GB" dirty="0" smtClean="0"/>
              <a:t>L</a:t>
            </a:r>
          </a:p>
          <a:p>
            <a:r>
              <a:rPr lang="en-GB" dirty="0" smtClean="0"/>
              <a:t>O</a:t>
            </a:r>
          </a:p>
          <a:p>
            <a:r>
              <a:rPr lang="en-GB" dirty="0"/>
              <a:t>P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283968" y="3280916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</a:p>
          <a:p>
            <a:r>
              <a:rPr lang="en-GB" dirty="0" smtClean="0"/>
              <a:t>P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O</a:t>
            </a:r>
          </a:p>
          <a:p>
            <a:r>
              <a:rPr lang="en-GB" dirty="0"/>
              <a:t>N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48064" y="3280916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</a:t>
            </a:r>
          </a:p>
          <a:p>
            <a:r>
              <a:rPr lang="en-GB" dirty="0" smtClean="0"/>
              <a:t>E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O</a:t>
            </a:r>
          </a:p>
          <a:p>
            <a:r>
              <a:rPr lang="en-GB" dirty="0" smtClean="0"/>
              <a:t>N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2160" y="3280916"/>
            <a:ext cx="504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</a:t>
            </a:r>
          </a:p>
          <a:p>
            <a:r>
              <a:rPr lang="en-GB" dirty="0" smtClean="0"/>
              <a:t>X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M</a:t>
            </a:r>
          </a:p>
          <a:p>
            <a:r>
              <a:rPr lang="en-GB" dirty="0" smtClean="0"/>
              <a:t>P</a:t>
            </a:r>
          </a:p>
          <a:p>
            <a:r>
              <a:rPr lang="en-GB" dirty="0" smtClean="0"/>
              <a:t>L</a:t>
            </a:r>
          </a:p>
          <a:p>
            <a:r>
              <a:rPr lang="en-GB" dirty="0"/>
              <a:t>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9046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Use this to help you expand your answers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this to help you expand your answers</dc:title>
  <dc:creator>setup-Software Setup Account</dc:creator>
  <cp:lastModifiedBy>setup-Software Setup Account</cp:lastModifiedBy>
  <cp:revision>1</cp:revision>
  <dcterms:created xsi:type="dcterms:W3CDTF">2017-12-13T20:11:15Z</dcterms:created>
  <dcterms:modified xsi:type="dcterms:W3CDTF">2017-12-13T20:12:08Z</dcterms:modified>
</cp:coreProperties>
</file>