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5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37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2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4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2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3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4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4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3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9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DB68-F5D7-47C4-9770-3399C32AE238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25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Grammar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05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Present Tense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1480"/>
            <a:ext cx="9144000" cy="568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55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242888"/>
            <a:ext cx="8964487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5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61938"/>
            <a:ext cx="860444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09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Modal Verbs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895722"/>
            <a:ext cx="8820472" cy="584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53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The Perfect Tense (Past)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0959"/>
            <a:ext cx="9144000" cy="585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33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76672"/>
            <a:ext cx="9036496" cy="61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99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Imperfect Tense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77427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2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GB" dirty="0" smtClean="0"/>
              <a:t>Future &amp; Conditional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5" y="775301"/>
            <a:ext cx="8412237" cy="58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0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Grammar</vt:lpstr>
      <vt:lpstr>Present Tense</vt:lpstr>
      <vt:lpstr>PowerPoint Presentation</vt:lpstr>
      <vt:lpstr>PowerPoint Presentation</vt:lpstr>
      <vt:lpstr>Modal Verbs</vt:lpstr>
      <vt:lpstr>The Perfect Tense (Past)</vt:lpstr>
      <vt:lpstr>PowerPoint Presentation</vt:lpstr>
      <vt:lpstr>Imperfect Tense</vt:lpstr>
      <vt:lpstr>Future &amp; Conditional</vt:lpstr>
    </vt:vector>
  </TitlesOfParts>
  <Company>Bishop Wordsworth's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</dc:title>
  <dc:creator>setup-Software Setup Account</dc:creator>
  <cp:lastModifiedBy>setup-Software Setup Account</cp:lastModifiedBy>
  <cp:revision>5</cp:revision>
  <dcterms:created xsi:type="dcterms:W3CDTF">2017-02-02T19:20:33Z</dcterms:created>
  <dcterms:modified xsi:type="dcterms:W3CDTF">2017-04-28T10:42:04Z</dcterms:modified>
</cp:coreProperties>
</file>