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de-DE" u="sng" dirty="0"/>
              <a:t>Writing Preparation Task</a:t>
            </a:r>
            <a:endParaRPr lang="en-GB" dirty="0"/>
          </a:p>
          <a:p>
            <a:pPr marL="0" indent="0" algn="ctr">
              <a:buNone/>
            </a:pPr>
            <a:r>
              <a:rPr lang="de-DE" u="sng" dirty="0"/>
              <a:t>Meine Ferien</a:t>
            </a:r>
            <a:endParaRPr lang="en-GB" dirty="0"/>
          </a:p>
          <a:p>
            <a:pPr marL="0" indent="0">
              <a:buNone/>
            </a:pPr>
            <a:r>
              <a:rPr lang="de-DE" dirty="0"/>
              <a:t> </a:t>
            </a:r>
            <a:endParaRPr lang="en-GB" dirty="0"/>
          </a:p>
          <a:p>
            <a:pPr marL="0" lvl="0" indent="0">
              <a:buNone/>
            </a:pPr>
            <a:r>
              <a:rPr lang="de-DE" b="1" dirty="0"/>
              <a:t>Wie ist deine Stadt/dein Dorf? </a:t>
            </a:r>
            <a:r>
              <a:rPr lang="de-DE" dirty="0"/>
              <a:t>What is your town or village like? </a:t>
            </a:r>
            <a:endParaRPr lang="en-GB" dirty="0"/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Use the present tense here.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 </a:t>
            </a:r>
            <a:endParaRPr lang="en-GB" dirty="0"/>
          </a:p>
          <a:p>
            <a:pPr marL="0" lvl="0" indent="0">
              <a:buNone/>
            </a:pPr>
            <a:r>
              <a:rPr lang="de-DE" b="1" dirty="0"/>
              <a:t>Wo fährst du normalerweise im Urlaub? </a:t>
            </a:r>
            <a:r>
              <a:rPr lang="de-DE" dirty="0"/>
              <a:t>Where do you normally go on holiday?</a:t>
            </a:r>
            <a:r>
              <a:rPr lang="de-DE" b="1" dirty="0"/>
              <a:t> </a:t>
            </a:r>
            <a:endParaRPr lang="en-GB" dirty="0"/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Use the present tense here.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 </a:t>
            </a:r>
            <a:endParaRPr lang="en-GB" dirty="0"/>
          </a:p>
          <a:p>
            <a:pPr marL="0" lvl="0" indent="0">
              <a:buNone/>
            </a:pPr>
            <a:r>
              <a:rPr lang="de-DE" b="1" dirty="0"/>
              <a:t>Wohin bist du letztes Mal gefahren? Wie war es? </a:t>
            </a:r>
            <a:r>
              <a:rPr lang="de-DE" dirty="0"/>
              <a:t>Where did you go on holiday last time? What was it like?</a:t>
            </a:r>
            <a:endParaRPr lang="en-GB" dirty="0"/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Use the past tenses here.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/>
              <a:t> </a:t>
            </a:r>
            <a:endParaRPr lang="en-GB" dirty="0"/>
          </a:p>
          <a:p>
            <a:pPr marL="0" lvl="0" indent="0">
              <a:buNone/>
            </a:pPr>
            <a:r>
              <a:rPr lang="de-DE" b="1" dirty="0"/>
              <a:t>Wohin wirst du dieses Mal fahren? Was wirst du machen? </a:t>
            </a:r>
            <a:r>
              <a:rPr lang="de-DE" dirty="0"/>
              <a:t>Where will you go next time? What will you do?</a:t>
            </a:r>
            <a:endParaRPr lang="en-GB" dirty="0"/>
          </a:p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Use the future tense here.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3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Bould</dc:creator>
  <cp:lastModifiedBy>setup-Software Setup Account</cp:lastModifiedBy>
  <cp:revision>1</cp:revision>
  <dcterms:created xsi:type="dcterms:W3CDTF">2006-08-16T00:00:00Z</dcterms:created>
  <dcterms:modified xsi:type="dcterms:W3CDTF">2017-04-28T11:30:45Z</dcterms:modified>
</cp:coreProperties>
</file>