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619C-5037-4863-B4A2-A33064720F9B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ED9F-0909-4E66-B416-96345F024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78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619C-5037-4863-B4A2-A33064720F9B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ED9F-0909-4E66-B416-96345F024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28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619C-5037-4863-B4A2-A33064720F9B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ED9F-0909-4E66-B416-96345F024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39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619C-5037-4863-B4A2-A33064720F9B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ED9F-0909-4E66-B416-96345F024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56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619C-5037-4863-B4A2-A33064720F9B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ED9F-0909-4E66-B416-96345F024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70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619C-5037-4863-B4A2-A33064720F9B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ED9F-0909-4E66-B416-96345F024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667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619C-5037-4863-B4A2-A33064720F9B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ED9F-0909-4E66-B416-96345F024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78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619C-5037-4863-B4A2-A33064720F9B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ED9F-0909-4E66-B416-96345F024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972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619C-5037-4863-B4A2-A33064720F9B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ED9F-0909-4E66-B416-96345F024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540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619C-5037-4863-B4A2-A33064720F9B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ED9F-0909-4E66-B416-96345F024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98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619C-5037-4863-B4A2-A33064720F9B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4ED9F-0909-4E66-B416-96345F024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580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2619C-5037-4863-B4A2-A33064720F9B}" type="datetimeFigureOut">
              <a:rPr lang="en-GB" smtClean="0"/>
              <a:t>28/04/2017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4ED9F-0909-4E66-B416-96345F024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44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474345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u="sng" dirty="0"/>
              <a:t>Writing Preparation Task</a:t>
            </a:r>
            <a:endParaRPr lang="en-GB" sz="2400" dirty="0"/>
          </a:p>
          <a:p>
            <a:pPr algn="ctr"/>
            <a:r>
              <a:rPr lang="de-DE" sz="2400" u="sng" dirty="0"/>
              <a:t>Ich</a:t>
            </a:r>
            <a:endParaRPr lang="en-GB" sz="2400" dirty="0"/>
          </a:p>
          <a:p>
            <a:r>
              <a:rPr lang="de-DE" sz="2400" dirty="0"/>
              <a:t>You should include as many structures as possible which we have covered this year.  Please include the following:</a:t>
            </a:r>
            <a:endParaRPr lang="en-GB" sz="2400" dirty="0"/>
          </a:p>
          <a:p>
            <a:r>
              <a:rPr lang="de-DE" sz="2400" b="1" baseline="-25000" dirty="0"/>
              <a:t> </a:t>
            </a:r>
            <a:endParaRPr lang="en-GB" sz="2400" dirty="0"/>
          </a:p>
          <a:p>
            <a:pPr lvl="0"/>
            <a:r>
              <a:rPr lang="de-DE" sz="2400" b="1" dirty="0"/>
              <a:t>A description of yourself. </a:t>
            </a:r>
            <a:endParaRPr lang="en-GB" sz="2400" dirty="0"/>
          </a:p>
          <a:p>
            <a:r>
              <a:rPr lang="de-DE" sz="2400" b="1" dirty="0">
                <a:solidFill>
                  <a:srgbClr val="FF0000"/>
                </a:solidFill>
              </a:rPr>
              <a:t>You could include your name, age, where you are from etc.</a:t>
            </a:r>
            <a:endParaRPr lang="en-GB" sz="2400" dirty="0">
              <a:solidFill>
                <a:srgbClr val="FF0000"/>
              </a:solidFill>
            </a:endParaRPr>
          </a:p>
          <a:p>
            <a:r>
              <a:rPr lang="de-DE" sz="2400" b="1" dirty="0"/>
              <a:t> </a:t>
            </a:r>
            <a:endParaRPr lang="en-GB" sz="2400" dirty="0"/>
          </a:p>
          <a:p>
            <a:pPr lvl="0"/>
            <a:r>
              <a:rPr lang="de-DE" sz="2400" b="1" dirty="0"/>
              <a:t>A description of your family and pets. </a:t>
            </a:r>
            <a:endParaRPr lang="en-GB" sz="2400" dirty="0"/>
          </a:p>
          <a:p>
            <a:r>
              <a:rPr lang="de-DE" sz="2400" b="1" dirty="0">
                <a:solidFill>
                  <a:srgbClr val="FF0000"/>
                </a:solidFill>
              </a:rPr>
              <a:t>You could write about their physical appearance and character.</a:t>
            </a:r>
            <a:endParaRPr lang="en-GB" sz="2400" dirty="0">
              <a:solidFill>
                <a:srgbClr val="FF0000"/>
              </a:solidFill>
            </a:endParaRPr>
          </a:p>
          <a:p>
            <a:r>
              <a:rPr lang="de-DE" sz="2400" b="1" dirty="0"/>
              <a:t> </a:t>
            </a:r>
            <a:endParaRPr lang="en-GB" sz="2400" dirty="0"/>
          </a:p>
          <a:p>
            <a:pPr lvl="0"/>
            <a:r>
              <a:rPr lang="de-DE" sz="2400" b="1" dirty="0"/>
              <a:t>Details about your hobbies and free time activities. </a:t>
            </a:r>
            <a:endParaRPr lang="en-GB" sz="2400" dirty="0"/>
          </a:p>
          <a:p>
            <a:r>
              <a:rPr lang="de-DE" sz="2400" b="1" dirty="0">
                <a:solidFill>
                  <a:srgbClr val="FF0000"/>
                </a:solidFill>
              </a:rPr>
              <a:t>You could mention what do you like doing and what you don‘t like doing.</a:t>
            </a:r>
            <a:endParaRPr lang="en-GB" sz="2400" dirty="0">
              <a:solidFill>
                <a:srgbClr val="FF0000"/>
              </a:solidFill>
            </a:endParaRPr>
          </a:p>
          <a:p>
            <a:r>
              <a:rPr lang="de-DE" sz="2400" baseline="-25000" dirty="0"/>
              <a:t> </a:t>
            </a:r>
            <a:endParaRPr lang="en-GB" sz="2400" dirty="0"/>
          </a:p>
          <a:p>
            <a:r>
              <a:rPr lang="de-DE" sz="2400" dirty="0"/>
              <a:t>Aim to write 90-100 words. Don’t forget to try to give opinions.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33803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setup-Software Setup Account</dc:creator>
  <cp:lastModifiedBy>setup-Software Setup Account</cp:lastModifiedBy>
  <cp:revision>1</cp:revision>
  <dcterms:created xsi:type="dcterms:W3CDTF">2017-04-28T14:37:07Z</dcterms:created>
  <dcterms:modified xsi:type="dcterms:W3CDTF">2017-04-28T14:38:05Z</dcterms:modified>
</cp:coreProperties>
</file>