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8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9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6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70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8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7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4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98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8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619C-5037-4863-B4A2-A33064720F9B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4ED9F-0909-4E66-B416-96345F024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4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4345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u="sng" dirty="0"/>
              <a:t>Writing Preparation Task</a:t>
            </a:r>
            <a:endParaRPr lang="en-GB" sz="2400" dirty="0"/>
          </a:p>
          <a:p>
            <a:pPr algn="ctr"/>
            <a:r>
              <a:rPr lang="de-DE" sz="2400" u="sng" dirty="0"/>
              <a:t>Ich</a:t>
            </a:r>
            <a:endParaRPr lang="en-GB" sz="2400" dirty="0"/>
          </a:p>
          <a:p>
            <a:r>
              <a:rPr lang="de-DE" sz="2400" dirty="0"/>
              <a:t>You should include as many structures as possible which we have covered this year.  Please include the following:</a:t>
            </a:r>
            <a:endParaRPr lang="en-GB" sz="2400" dirty="0"/>
          </a:p>
          <a:p>
            <a:r>
              <a:rPr lang="de-DE" sz="2400" b="1" baseline="-25000" dirty="0"/>
              <a:t> </a:t>
            </a:r>
            <a:endParaRPr lang="en-GB" sz="2400" dirty="0"/>
          </a:p>
          <a:p>
            <a:pPr lvl="0"/>
            <a:r>
              <a:rPr lang="de-DE" sz="2400" b="1" dirty="0"/>
              <a:t>A description of yourself. </a:t>
            </a:r>
            <a:endParaRPr lang="en-GB" sz="2400" dirty="0"/>
          </a:p>
          <a:p>
            <a:r>
              <a:rPr lang="de-DE" sz="2400" b="1" dirty="0">
                <a:solidFill>
                  <a:srgbClr val="FF0000"/>
                </a:solidFill>
              </a:rPr>
              <a:t>You could include your name, age, where you are from etc.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de-DE" sz="2400" b="1" dirty="0"/>
              <a:t> </a:t>
            </a:r>
            <a:endParaRPr lang="en-GB" sz="2400" dirty="0"/>
          </a:p>
          <a:p>
            <a:pPr lvl="0"/>
            <a:r>
              <a:rPr lang="de-DE" sz="2400" b="1" dirty="0"/>
              <a:t>A description of your family and pets. </a:t>
            </a:r>
            <a:endParaRPr lang="en-GB" sz="2400" dirty="0"/>
          </a:p>
          <a:p>
            <a:r>
              <a:rPr lang="de-DE" sz="2400" b="1" dirty="0">
                <a:solidFill>
                  <a:srgbClr val="FF0000"/>
                </a:solidFill>
              </a:rPr>
              <a:t>You could write about their physical appearance and character.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de-DE" sz="2400" b="1" dirty="0"/>
              <a:t> </a:t>
            </a:r>
            <a:endParaRPr lang="en-GB" sz="2400" dirty="0"/>
          </a:p>
          <a:p>
            <a:pPr lvl="0"/>
            <a:r>
              <a:rPr lang="de-DE" sz="2400" b="1" dirty="0"/>
              <a:t>Details about your hobbies and free time activities. </a:t>
            </a:r>
            <a:endParaRPr lang="en-GB" sz="2400" dirty="0"/>
          </a:p>
          <a:p>
            <a:r>
              <a:rPr lang="de-DE" sz="2400" b="1" dirty="0">
                <a:solidFill>
                  <a:srgbClr val="FF0000"/>
                </a:solidFill>
              </a:rPr>
              <a:t>You could mention what do you like doing and what you don‘t like doing.</a:t>
            </a:r>
            <a:endParaRPr lang="en-GB" sz="2400" dirty="0">
              <a:solidFill>
                <a:srgbClr val="FF0000"/>
              </a:solidFill>
            </a:endParaRPr>
          </a:p>
          <a:p>
            <a:r>
              <a:rPr lang="de-DE" sz="2400" baseline="-25000" dirty="0"/>
              <a:t> </a:t>
            </a:r>
            <a:endParaRPr lang="en-GB" sz="2400" dirty="0"/>
          </a:p>
          <a:p>
            <a:r>
              <a:rPr lang="de-DE" sz="2400" dirty="0"/>
              <a:t>Aim to write 90-100 words. Don’t forget to try to give opinions.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380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</cp:revision>
  <dcterms:created xsi:type="dcterms:W3CDTF">2017-04-28T14:37:07Z</dcterms:created>
  <dcterms:modified xsi:type="dcterms:W3CDTF">2017-04-28T14:38:05Z</dcterms:modified>
</cp:coreProperties>
</file>