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46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67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13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1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71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48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51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48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64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89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179E1-FA62-4191-8B89-EF79F8A47316}" type="datetimeFigureOut">
              <a:rPr lang="en-GB" smtClean="0"/>
              <a:t>17/01/2017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C5281-6344-4B3B-9C37-7925C2CB5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88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 voyage </a:t>
            </a:r>
            <a:r>
              <a:rPr lang="en-GB" dirty="0" err="1" smtClean="0"/>
              <a:t>scolaire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Future (</a:t>
            </a:r>
            <a:r>
              <a:rPr lang="en-GB" dirty="0" err="1" smtClean="0"/>
              <a:t>aller</a:t>
            </a:r>
            <a:r>
              <a:rPr lang="en-GB" dirty="0" smtClean="0"/>
              <a:t> </a:t>
            </a:r>
            <a:r>
              <a:rPr lang="en-GB" smtClean="0"/>
              <a:t>+ infinitive</a:t>
            </a:r>
            <a:r>
              <a:rPr lang="en-GB" dirty="0" smtClean="0"/>
              <a:t>)</a:t>
            </a:r>
          </a:p>
          <a:p>
            <a:r>
              <a:rPr lang="en-GB" dirty="0" smtClean="0"/>
              <a:t>2.Future as above. You can vary by using je </a:t>
            </a:r>
            <a:r>
              <a:rPr lang="en-GB" dirty="0" err="1" smtClean="0"/>
              <a:t>voudrais</a:t>
            </a:r>
            <a:r>
              <a:rPr lang="en-GB" dirty="0" smtClean="0"/>
              <a:t>/ or the simple future-</a:t>
            </a:r>
            <a:r>
              <a:rPr lang="en-GB" dirty="0" err="1" smtClean="0"/>
              <a:t>j’irai</a:t>
            </a:r>
            <a:r>
              <a:rPr lang="en-GB" dirty="0" smtClean="0"/>
              <a:t>/je </a:t>
            </a:r>
            <a:r>
              <a:rPr lang="en-GB" dirty="0" err="1" smtClean="0"/>
              <a:t>ferai</a:t>
            </a:r>
            <a:r>
              <a:rPr lang="en-GB" dirty="0" smtClean="0"/>
              <a:t> etc.</a:t>
            </a:r>
          </a:p>
          <a:p>
            <a:r>
              <a:rPr lang="en-GB" dirty="0" smtClean="0"/>
              <a:t>3.Perfect tense.</a:t>
            </a:r>
          </a:p>
          <a:p>
            <a:r>
              <a:rPr lang="en-GB" dirty="0" smtClean="0"/>
              <a:t>4.Opinions in general.</a:t>
            </a:r>
          </a:p>
          <a:p>
            <a:r>
              <a:rPr lang="en-GB" dirty="0" smtClean="0"/>
              <a:t>NB: Use </a:t>
            </a:r>
            <a:r>
              <a:rPr lang="en-GB" dirty="0" smtClean="0">
                <a:solidFill>
                  <a:srgbClr val="FF0000"/>
                </a:solidFill>
              </a:rPr>
              <a:t>we</a:t>
            </a:r>
            <a:r>
              <a:rPr lang="en-GB" dirty="0" smtClean="0"/>
              <a:t> or </a:t>
            </a:r>
            <a:r>
              <a:rPr lang="en-GB" dirty="0" smtClean="0">
                <a:solidFill>
                  <a:srgbClr val="FF0000"/>
                </a:solidFill>
              </a:rPr>
              <a:t>they</a:t>
            </a:r>
            <a:r>
              <a:rPr lang="en-GB" dirty="0" smtClean="0"/>
              <a:t> instead of je all the time.</a:t>
            </a:r>
          </a:p>
          <a:p>
            <a:r>
              <a:rPr lang="en-GB" dirty="0" smtClean="0"/>
              <a:t>Add some negatives. Remember time phrases.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916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 voyage scolaire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voyage scolaire</dc:title>
  <dc:creator>setup-Software Setup Account</dc:creator>
  <cp:lastModifiedBy>setup-Software Setup Account</cp:lastModifiedBy>
  <cp:revision>1</cp:revision>
  <dcterms:created xsi:type="dcterms:W3CDTF">2017-01-17T11:15:44Z</dcterms:created>
  <dcterms:modified xsi:type="dcterms:W3CDTF">2017-01-17T11:20:06Z</dcterms:modified>
</cp:coreProperties>
</file>